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2.xml" ContentType="application/vnd.openxmlformats-officedocument.presentationml.notesSlide+xml"/>
  <Override PartName="/ppt/diagrams/data15.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6.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7.xml" ContentType="application/vnd.openxmlformats-officedocument.presentationml.notesSlide+xml"/>
  <Override PartName="/ppt/ink/ink1.xml" ContentType="application/inkml+xml"/>
  <Override PartName="/ppt/notesSlides/notesSlide38.xml" ContentType="application/vnd.openxmlformats-officedocument.presentationml.notesSlide+xml"/>
  <Override PartName="/ppt/ink/ink2.xml" ContentType="application/inkml+xml"/>
  <Override PartName="/ppt/notesSlides/notesSlide39.xml" ContentType="application/vnd.openxmlformats-officedocument.presentationml.notesSlide+xml"/>
  <Override PartName="/ppt/ink/ink3.xml" ContentType="application/inkml+xml"/>
  <Override PartName="/ppt/notesSlides/notesSlide40.xml" ContentType="application/vnd.openxmlformats-officedocument.presentationml.notesSlide+xml"/>
  <Override PartName="/ppt/ink/ink4.xml" ContentType="application/inkml+xml"/>
  <Override PartName="/ppt/notesSlides/notesSlide41.xml" ContentType="application/vnd.openxmlformats-officedocument.presentationml.notesSlide+xml"/>
  <Override PartName="/ppt/ink/ink5.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ata7.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71" r:id="rId4"/>
    <p:sldId id="258" r:id="rId5"/>
    <p:sldId id="259" r:id="rId6"/>
    <p:sldId id="260" r:id="rId7"/>
    <p:sldId id="261" r:id="rId8"/>
    <p:sldId id="262" r:id="rId9"/>
    <p:sldId id="269" r:id="rId10"/>
    <p:sldId id="263" r:id="rId11"/>
    <p:sldId id="274" r:id="rId12"/>
    <p:sldId id="288" r:id="rId13"/>
    <p:sldId id="285" r:id="rId14"/>
    <p:sldId id="306" r:id="rId15"/>
    <p:sldId id="286" r:id="rId16"/>
    <p:sldId id="287" r:id="rId17"/>
    <p:sldId id="268" r:id="rId18"/>
    <p:sldId id="270" r:id="rId19"/>
    <p:sldId id="297" r:id="rId20"/>
    <p:sldId id="275" r:id="rId21"/>
    <p:sldId id="276" r:id="rId22"/>
    <p:sldId id="277" r:id="rId23"/>
    <p:sldId id="278" r:id="rId24"/>
    <p:sldId id="279" r:id="rId25"/>
    <p:sldId id="298" r:id="rId26"/>
    <p:sldId id="280" r:id="rId27"/>
    <p:sldId id="281" r:id="rId28"/>
    <p:sldId id="282" r:id="rId29"/>
    <p:sldId id="283" r:id="rId30"/>
    <p:sldId id="284" r:id="rId31"/>
    <p:sldId id="273" r:id="rId32"/>
    <p:sldId id="272" r:id="rId33"/>
    <p:sldId id="300" r:id="rId34"/>
    <p:sldId id="289" r:id="rId35"/>
    <p:sldId id="291" r:id="rId36"/>
    <p:sldId id="296" r:id="rId37"/>
    <p:sldId id="299" r:id="rId38"/>
    <p:sldId id="301" r:id="rId39"/>
    <p:sldId id="293" r:id="rId40"/>
    <p:sldId id="302" r:id="rId41"/>
    <p:sldId id="303" r:id="rId42"/>
    <p:sldId id="304" r:id="rId43"/>
    <p:sldId id="305" r:id="rId44"/>
    <p:sldId id="294" r:id="rId45"/>
    <p:sldId id="295" r:id="rId46"/>
    <p:sldId id="307" r:id="rId47"/>
    <p:sldId id="30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ADE5"/>
    <a:srgbClr val="148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C7702B-BE7D-41F9-9618-D0D74714AB5A}" v="5" dt="2021-12-20T09:24:10.341"/>
    <p1510:client id="{918E9E4A-2BB4-9C4C-8C8A-DC2C01F9A92F}" v="11246" dt="2021-12-20T08:58:13.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8"/>
    <p:restoredTop sz="96346"/>
  </p:normalViewPr>
  <p:slideViewPr>
    <p:cSldViewPr snapToGrid="0">
      <p:cViewPr>
        <p:scale>
          <a:sx n="113" d="100"/>
          <a:sy n="113" d="100"/>
        </p:scale>
        <p:origin x="14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Tonazzi" userId="S::10575054@polimi.it::eeec9de6-9f58-4e32-870d-ff622f46b0c6" providerId="AD" clId="Web-{96BF0651-38FD-45D1-BC01-2469F06FD261}"/>
    <pc:docChg chg="addSld modSld sldOrd">
      <pc:chgData name="Sara Tonazzi" userId="S::10575054@polimi.it::eeec9de6-9f58-4e32-870d-ff622f46b0c6" providerId="AD" clId="Web-{96BF0651-38FD-45D1-BC01-2469F06FD261}" dt="2021-12-18T10:58:22.806" v="119" actId="1076"/>
      <pc:docMkLst>
        <pc:docMk/>
      </pc:docMkLst>
      <pc:sldChg chg="modSp">
        <pc:chgData name="Sara Tonazzi" userId="S::10575054@polimi.it::eeec9de6-9f58-4e32-870d-ff622f46b0c6" providerId="AD" clId="Web-{96BF0651-38FD-45D1-BC01-2469F06FD261}" dt="2021-12-18T10:21:03.016" v="0" actId="20577"/>
        <pc:sldMkLst>
          <pc:docMk/>
          <pc:sldMk cId="981837098" sldId="260"/>
        </pc:sldMkLst>
        <pc:spChg chg="mod">
          <ac:chgData name="Sara Tonazzi" userId="S::10575054@polimi.it::eeec9de6-9f58-4e32-870d-ff622f46b0c6" providerId="AD" clId="Web-{96BF0651-38FD-45D1-BC01-2469F06FD261}" dt="2021-12-18T10:21:03.016" v="0" actId="20577"/>
          <ac:spMkLst>
            <pc:docMk/>
            <pc:sldMk cId="981837098" sldId="260"/>
            <ac:spMk id="3" creationId="{390E0701-CAC9-9649-BF7B-51E0C0CB2CF4}"/>
          </ac:spMkLst>
        </pc:spChg>
      </pc:sldChg>
      <pc:sldChg chg="addSp delSp modSp add ord replId">
        <pc:chgData name="Sara Tonazzi" userId="S::10575054@polimi.it::eeec9de6-9f58-4e32-870d-ff622f46b0c6" providerId="AD" clId="Web-{96BF0651-38FD-45D1-BC01-2469F06FD261}" dt="2021-12-18T10:58:22.806" v="119" actId="1076"/>
        <pc:sldMkLst>
          <pc:docMk/>
          <pc:sldMk cId="4258751674" sldId="268"/>
        </pc:sldMkLst>
        <pc:spChg chg="mod">
          <ac:chgData name="Sara Tonazzi" userId="S::10575054@polimi.it::eeec9de6-9f58-4e32-870d-ff622f46b0c6" providerId="AD" clId="Web-{96BF0651-38FD-45D1-BC01-2469F06FD261}" dt="2021-12-18T10:37:36.060" v="15" actId="20577"/>
          <ac:spMkLst>
            <pc:docMk/>
            <pc:sldMk cId="4258751674" sldId="268"/>
            <ac:spMk id="2" creationId="{EF1E94F8-398C-CB4D-B247-232F3BB2F367}"/>
          </ac:spMkLst>
        </pc:spChg>
        <pc:spChg chg="del mod">
          <ac:chgData name="Sara Tonazzi" userId="S::10575054@polimi.it::eeec9de6-9f58-4e32-870d-ff622f46b0c6" providerId="AD" clId="Web-{96BF0651-38FD-45D1-BC01-2469F06FD261}" dt="2021-12-18T10:56:04.845" v="89"/>
          <ac:spMkLst>
            <pc:docMk/>
            <pc:sldMk cId="4258751674" sldId="268"/>
            <ac:spMk id="3" creationId="{390E0701-CAC9-9649-BF7B-51E0C0CB2CF4}"/>
          </ac:spMkLst>
        </pc:spChg>
        <pc:spChg chg="add del mod">
          <ac:chgData name="Sara Tonazzi" userId="S::10575054@polimi.it::eeec9de6-9f58-4e32-870d-ff622f46b0c6" providerId="AD" clId="Web-{96BF0651-38FD-45D1-BC01-2469F06FD261}" dt="2021-12-18T10:54:20.776" v="74"/>
          <ac:spMkLst>
            <pc:docMk/>
            <pc:sldMk cId="4258751674" sldId="268"/>
            <ac:spMk id="6" creationId="{2C4C7A44-E3B7-43D9-A089-3EA787F98791}"/>
          </ac:spMkLst>
        </pc:spChg>
        <pc:spChg chg="add del mod">
          <ac:chgData name="Sara Tonazzi" userId="S::10575054@polimi.it::eeec9de6-9f58-4e32-870d-ff622f46b0c6" providerId="AD" clId="Web-{96BF0651-38FD-45D1-BC01-2469F06FD261}" dt="2021-12-18T10:56:39.456" v="90"/>
          <ac:spMkLst>
            <pc:docMk/>
            <pc:sldMk cId="4258751674" sldId="268"/>
            <ac:spMk id="10" creationId="{1144F048-5023-4757-B8DA-A934364B1810}"/>
          </ac:spMkLst>
        </pc:spChg>
        <pc:spChg chg="add mod">
          <ac:chgData name="Sara Tonazzi" userId="S::10575054@polimi.it::eeec9de6-9f58-4e32-870d-ff622f46b0c6" providerId="AD" clId="Web-{96BF0651-38FD-45D1-BC01-2469F06FD261}" dt="2021-12-18T10:58:22.806" v="119" actId="1076"/>
          <ac:spMkLst>
            <pc:docMk/>
            <pc:sldMk cId="4258751674" sldId="268"/>
            <ac:spMk id="11" creationId="{1376060E-23A1-4D2F-9BE6-47D30FC0B52D}"/>
          </ac:spMkLst>
        </pc:spChg>
        <pc:spChg chg="mod">
          <ac:chgData name="Sara Tonazzi" userId="S::10575054@polimi.it::eeec9de6-9f58-4e32-870d-ff622f46b0c6" providerId="AD" clId="Web-{96BF0651-38FD-45D1-BC01-2469F06FD261}" dt="2021-12-18T10:45:53.529" v="62" actId="20577"/>
          <ac:spMkLst>
            <pc:docMk/>
            <pc:sldMk cId="4258751674" sldId="268"/>
            <ac:spMk id="15" creationId="{D9B913DB-6AB1-F944-84B1-D4DB7B3EFF32}"/>
          </ac:spMkLst>
        </pc:spChg>
        <pc:spChg chg="del">
          <ac:chgData name="Sara Tonazzi" userId="S::10575054@polimi.it::eeec9de6-9f58-4e32-870d-ff622f46b0c6" providerId="AD" clId="Web-{96BF0651-38FD-45D1-BC01-2469F06FD261}" dt="2021-12-18T10:46:51.407" v="63"/>
          <ac:spMkLst>
            <pc:docMk/>
            <pc:sldMk cId="4258751674" sldId="268"/>
            <ac:spMk id="23" creationId="{952818E0-65B2-724D-8EE1-A35302AF7C7F}"/>
          </ac:spMkLst>
        </pc:spChg>
        <pc:picChg chg="del mod">
          <ac:chgData name="Sara Tonazzi" userId="S::10575054@polimi.it::eeec9de6-9f58-4e32-870d-ff622f46b0c6" providerId="AD" clId="Web-{96BF0651-38FD-45D1-BC01-2469F06FD261}" dt="2021-12-18T10:54:06.541" v="70"/>
          <ac:picMkLst>
            <pc:docMk/>
            <pc:sldMk cId="4258751674" sldId="268"/>
            <ac:picMk id="4" creationId="{86DE4E26-E4D5-5D49-8840-68A1BDA26589}"/>
          </ac:picMkLst>
        </pc:picChg>
        <pc:picChg chg="del">
          <ac:chgData name="Sara Tonazzi" userId="S::10575054@polimi.it::eeec9de6-9f58-4e32-870d-ff622f46b0c6" providerId="AD" clId="Web-{96BF0651-38FD-45D1-BC01-2469F06FD261}" dt="2021-12-18T10:46:53.564" v="64"/>
          <ac:picMkLst>
            <pc:docMk/>
            <pc:sldMk cId="4258751674" sldId="268"/>
            <ac:picMk id="5" creationId="{68BF9A9B-98C1-1446-B558-5ED5A0605299}"/>
          </ac:picMkLst>
        </pc:picChg>
        <pc:picChg chg="add mod">
          <ac:chgData name="Sara Tonazzi" userId="S::10575054@polimi.it::eeec9de6-9f58-4e32-870d-ff622f46b0c6" providerId="AD" clId="Web-{96BF0651-38FD-45D1-BC01-2469F06FD261}" dt="2021-12-18T10:55:58.969" v="88" actId="1076"/>
          <ac:picMkLst>
            <pc:docMk/>
            <pc:sldMk cId="4258751674" sldId="268"/>
            <ac:picMk id="7" creationId="{6A93763C-AC2A-4445-B819-53FD5E111C67}"/>
          </ac:picMkLst>
        </pc:picChg>
        <pc:picChg chg="add mod">
          <ac:chgData name="Sara Tonazzi" userId="S::10575054@polimi.it::eeec9de6-9f58-4e32-870d-ff622f46b0c6" providerId="AD" clId="Web-{96BF0651-38FD-45D1-BC01-2469F06FD261}" dt="2021-12-18T10:55:41.328" v="85" actId="1076"/>
          <ac:picMkLst>
            <pc:docMk/>
            <pc:sldMk cId="4258751674" sldId="268"/>
            <ac:picMk id="8" creationId="{7D510139-4ED3-486C-AFE7-FFDD64140082}"/>
          </ac:picMkLst>
        </pc:picChg>
      </pc:sldChg>
    </pc:docChg>
  </pc:docChgLst>
  <pc:docChgLst>
    <pc:chgData name="Utente guest" userId="S::urn:spo:anon#0ac8e5ebe9d8dc83658f97c7cd33af5479ed46682bb10a62991da38caabba700::" providerId="AD" clId="Web-{9E8CD59B-27D4-454E-9EF9-EC315462D32A}"/>
    <pc:docChg chg="modSld">
      <pc:chgData name="Utente guest" userId="S::urn:spo:anon#0ac8e5ebe9d8dc83658f97c7cd33af5479ed46682bb10a62991da38caabba700::" providerId="AD" clId="Web-{9E8CD59B-27D4-454E-9EF9-EC315462D32A}" dt="2021-12-18T18:33:28.735" v="0" actId="1076"/>
      <pc:docMkLst>
        <pc:docMk/>
      </pc:docMkLst>
      <pc:sldChg chg="modSp">
        <pc:chgData name="Utente guest" userId="S::urn:spo:anon#0ac8e5ebe9d8dc83658f97c7cd33af5479ed46682bb10a62991da38caabba700::" providerId="AD" clId="Web-{9E8CD59B-27D4-454E-9EF9-EC315462D32A}" dt="2021-12-18T18:33:28.735" v="0" actId="1076"/>
        <pc:sldMkLst>
          <pc:docMk/>
          <pc:sldMk cId="3355286851" sldId="256"/>
        </pc:sldMkLst>
        <pc:picChg chg="mod">
          <ac:chgData name="Utente guest" userId="S::urn:spo:anon#0ac8e5ebe9d8dc83658f97c7cd33af5479ed46682bb10a62991da38caabba700::" providerId="AD" clId="Web-{9E8CD59B-27D4-454E-9EF9-EC315462D32A}" dt="2021-12-18T18:33:28.735" v="0" actId="1076"/>
          <ac:picMkLst>
            <pc:docMk/>
            <pc:sldMk cId="3355286851" sldId="256"/>
            <ac:picMk id="5" creationId="{19563990-4A2F-4AB3-9478-BCE6196D45CC}"/>
          </ac:picMkLst>
        </pc:picChg>
      </pc:sldChg>
    </pc:docChg>
  </pc:docChgLst>
  <pc:docChgLst>
    <pc:chgData name="Sara Tonazzi" userId="eeec9de6-9f58-4e32-870d-ff622f46b0c6" providerId="ADAL" clId="{8759282E-A8F1-D249-906E-1DEBCDDFB9A7}"/>
    <pc:docChg chg="undo custSel addSld delSld modSld sldOrd">
      <pc:chgData name="Sara Tonazzi" userId="eeec9de6-9f58-4e32-870d-ff622f46b0c6" providerId="ADAL" clId="{8759282E-A8F1-D249-906E-1DEBCDDFB9A7}" dt="2021-12-20T10:02:38.898" v="12090"/>
      <pc:docMkLst>
        <pc:docMk/>
      </pc:docMkLst>
      <pc:sldChg chg="addSp delSp modSp modAnim">
        <pc:chgData name="Sara Tonazzi" userId="eeec9de6-9f58-4e32-870d-ff622f46b0c6" providerId="ADAL" clId="{8759282E-A8F1-D249-906E-1DEBCDDFB9A7}" dt="2021-12-20T08:25:28.408" v="11734"/>
        <pc:sldMkLst>
          <pc:docMk/>
          <pc:sldMk cId="1162869538" sldId="258"/>
        </pc:sldMkLst>
        <pc:spChg chg="mod">
          <ac:chgData name="Sara Tonazzi" userId="eeec9de6-9f58-4e32-870d-ff622f46b0c6" providerId="ADAL" clId="{8759282E-A8F1-D249-906E-1DEBCDDFB9A7}" dt="2021-12-19T15:46:30.724" v="9088" actId="20577"/>
          <ac:spMkLst>
            <pc:docMk/>
            <pc:sldMk cId="1162869538" sldId="258"/>
            <ac:spMk id="8" creationId="{E1527C6A-9695-1D44-B42C-1BC14004D10F}"/>
          </ac:spMkLst>
        </pc:spChg>
        <pc:spChg chg="add del mod">
          <ac:chgData name="Sara Tonazzi" userId="eeec9de6-9f58-4e32-870d-ff622f46b0c6" providerId="ADAL" clId="{8759282E-A8F1-D249-906E-1DEBCDDFB9A7}" dt="2021-12-20T08:22:47.197" v="11729" actId="1076"/>
          <ac:spMkLst>
            <pc:docMk/>
            <pc:sldMk cId="1162869538" sldId="258"/>
            <ac:spMk id="9" creationId="{4DE55D0F-9107-7547-AE32-89258E9A05CD}"/>
          </ac:spMkLst>
        </pc:spChg>
        <pc:graphicFrameChg chg="mod">
          <ac:chgData name="Sara Tonazzi" userId="eeec9de6-9f58-4e32-870d-ff622f46b0c6" providerId="ADAL" clId="{8759282E-A8F1-D249-906E-1DEBCDDFB9A7}" dt="2021-12-20T08:22:35.518" v="11728" actId="12269"/>
          <ac:graphicFrameMkLst>
            <pc:docMk/>
            <pc:sldMk cId="1162869538" sldId="258"/>
            <ac:graphicFrameMk id="4" creationId="{0492E729-484C-C541-8859-090F495888A7}"/>
          </ac:graphicFrameMkLst>
        </pc:graphicFrameChg>
      </pc:sldChg>
      <pc:sldChg chg="addSp modSp modAnim">
        <pc:chgData name="Sara Tonazzi" userId="eeec9de6-9f58-4e32-870d-ff622f46b0c6" providerId="ADAL" clId="{8759282E-A8F1-D249-906E-1DEBCDDFB9A7}" dt="2021-12-20T08:30:06.197" v="11749"/>
        <pc:sldMkLst>
          <pc:docMk/>
          <pc:sldMk cId="4191747866" sldId="259"/>
        </pc:sldMkLst>
        <pc:spChg chg="mod">
          <ac:chgData name="Sara Tonazzi" userId="eeec9de6-9f58-4e32-870d-ff622f46b0c6" providerId="ADAL" clId="{8759282E-A8F1-D249-906E-1DEBCDDFB9A7}" dt="2021-12-19T17:28:02.148" v="9826" actId="20577"/>
          <ac:spMkLst>
            <pc:docMk/>
            <pc:sldMk cId="4191747866" sldId="259"/>
            <ac:spMk id="3" creationId="{53852685-07BD-914E-8E1F-8A982E1A4A5B}"/>
          </ac:spMkLst>
        </pc:spChg>
        <pc:spChg chg="add mod">
          <ac:chgData name="Sara Tonazzi" userId="eeec9de6-9f58-4e32-870d-ff622f46b0c6" providerId="ADAL" clId="{8759282E-A8F1-D249-906E-1DEBCDDFB9A7}" dt="2021-12-19T17:28:06.896" v="9827" actId="1076"/>
          <ac:spMkLst>
            <pc:docMk/>
            <pc:sldMk cId="4191747866" sldId="259"/>
            <ac:spMk id="4" creationId="{B2A25D2B-D196-A14B-B1C6-54CE0A825B4A}"/>
          </ac:spMkLst>
        </pc:spChg>
        <pc:spChg chg="mod">
          <ac:chgData name="Sara Tonazzi" userId="eeec9de6-9f58-4e32-870d-ff622f46b0c6" providerId="ADAL" clId="{8759282E-A8F1-D249-906E-1DEBCDDFB9A7}" dt="2021-12-19T15:47:06.614" v="9090" actId="20577"/>
          <ac:spMkLst>
            <pc:docMk/>
            <pc:sldMk cId="4191747866" sldId="259"/>
            <ac:spMk id="24" creationId="{4EFEFBB5-E9E6-214C-A42D-1D25DE3B6783}"/>
          </ac:spMkLst>
        </pc:spChg>
      </pc:sldChg>
      <pc:sldChg chg="modSp modAnim">
        <pc:chgData name="Sara Tonazzi" userId="eeec9de6-9f58-4e32-870d-ff622f46b0c6" providerId="ADAL" clId="{8759282E-A8F1-D249-906E-1DEBCDDFB9A7}" dt="2021-12-20T08:31:16.613" v="11753"/>
        <pc:sldMkLst>
          <pc:docMk/>
          <pc:sldMk cId="981837098" sldId="260"/>
        </pc:sldMkLst>
        <pc:spChg chg="mod">
          <ac:chgData name="Sara Tonazzi" userId="eeec9de6-9f58-4e32-870d-ff622f46b0c6" providerId="ADAL" clId="{8759282E-A8F1-D249-906E-1DEBCDDFB9A7}" dt="2021-12-19T15:47:38.524" v="9091" actId="20577"/>
          <ac:spMkLst>
            <pc:docMk/>
            <pc:sldMk cId="981837098" sldId="260"/>
            <ac:spMk id="3" creationId="{390E0701-CAC9-9649-BF7B-51E0C0CB2CF4}"/>
          </ac:spMkLst>
        </pc:spChg>
        <pc:spChg chg="mod">
          <ac:chgData name="Sara Tonazzi" userId="eeec9de6-9f58-4e32-870d-ff622f46b0c6" providerId="ADAL" clId="{8759282E-A8F1-D249-906E-1DEBCDDFB9A7}" dt="2021-12-19T15:47:51.337" v="9092" actId="20577"/>
          <ac:spMkLst>
            <pc:docMk/>
            <pc:sldMk cId="981837098" sldId="260"/>
            <ac:spMk id="15" creationId="{D9B913DB-6AB1-F944-84B1-D4DB7B3EFF32}"/>
          </ac:spMkLst>
        </pc:spChg>
      </pc:sldChg>
      <pc:sldChg chg="modSp modAnim modNotesTx">
        <pc:chgData name="Sara Tonazzi" userId="eeec9de6-9f58-4e32-870d-ff622f46b0c6" providerId="ADAL" clId="{8759282E-A8F1-D249-906E-1DEBCDDFB9A7}" dt="2021-12-20T08:32:52.034" v="11761"/>
        <pc:sldMkLst>
          <pc:docMk/>
          <pc:sldMk cId="2775193775" sldId="261"/>
        </pc:sldMkLst>
        <pc:spChg chg="mod">
          <ac:chgData name="Sara Tonazzi" userId="eeec9de6-9f58-4e32-870d-ff622f46b0c6" providerId="ADAL" clId="{8759282E-A8F1-D249-906E-1DEBCDDFB9A7}" dt="2021-12-19T13:17:46.158" v="2832" actId="20577"/>
          <ac:spMkLst>
            <pc:docMk/>
            <pc:sldMk cId="2775193775" sldId="261"/>
            <ac:spMk id="5" creationId="{ED3419DB-60B5-3744-AD7B-2F7C8AFA32CC}"/>
          </ac:spMkLst>
        </pc:spChg>
      </pc:sldChg>
      <pc:sldChg chg="modAnim">
        <pc:chgData name="Sara Tonazzi" userId="eeec9de6-9f58-4e32-870d-ff622f46b0c6" providerId="ADAL" clId="{8759282E-A8F1-D249-906E-1DEBCDDFB9A7}" dt="2021-12-20T08:33:32.358" v="11763"/>
        <pc:sldMkLst>
          <pc:docMk/>
          <pc:sldMk cId="1699917145" sldId="262"/>
        </pc:sldMkLst>
      </pc:sldChg>
      <pc:sldChg chg="modSp modAnim">
        <pc:chgData name="Sara Tonazzi" userId="eeec9de6-9f58-4e32-870d-ff622f46b0c6" providerId="ADAL" clId="{8759282E-A8F1-D249-906E-1DEBCDDFB9A7}" dt="2021-12-20T01:26:49.875" v="11616"/>
        <pc:sldMkLst>
          <pc:docMk/>
          <pc:sldMk cId="174715117" sldId="263"/>
        </pc:sldMkLst>
        <pc:graphicFrameChg chg="mod">
          <ac:chgData name="Sara Tonazzi" userId="eeec9de6-9f58-4e32-870d-ff622f46b0c6" providerId="ADAL" clId="{8759282E-A8F1-D249-906E-1DEBCDDFB9A7}" dt="2021-12-19T15:49:04.721" v="9093" actId="20577"/>
          <ac:graphicFrameMkLst>
            <pc:docMk/>
            <pc:sldMk cId="174715117" sldId="263"/>
            <ac:graphicFrameMk id="13" creationId="{748A232E-4135-6E4B-8322-4DA920D5235A}"/>
          </ac:graphicFrameMkLst>
        </pc:graphicFrameChg>
      </pc:sldChg>
      <pc:sldChg chg="modSp modAnim modNotesTx">
        <pc:chgData name="Sara Tonazzi" userId="eeec9de6-9f58-4e32-870d-ff622f46b0c6" providerId="ADAL" clId="{8759282E-A8F1-D249-906E-1DEBCDDFB9A7}" dt="2021-12-20T00:57:57.718" v="11468"/>
        <pc:sldMkLst>
          <pc:docMk/>
          <pc:sldMk cId="4258751674" sldId="268"/>
        </pc:sldMkLst>
        <pc:spChg chg="mod">
          <ac:chgData name="Sara Tonazzi" userId="eeec9de6-9f58-4e32-870d-ff622f46b0c6" providerId="ADAL" clId="{8759282E-A8F1-D249-906E-1DEBCDDFB9A7}" dt="2021-12-20T00:54:24.728" v="11428" actId="1076"/>
          <ac:spMkLst>
            <pc:docMk/>
            <pc:sldMk cId="4258751674" sldId="268"/>
            <ac:spMk id="2" creationId="{EF1E94F8-398C-CB4D-B247-232F3BB2F367}"/>
          </ac:spMkLst>
        </pc:spChg>
        <pc:spChg chg="mod">
          <ac:chgData name="Sara Tonazzi" userId="eeec9de6-9f58-4e32-870d-ff622f46b0c6" providerId="ADAL" clId="{8759282E-A8F1-D249-906E-1DEBCDDFB9A7}" dt="2021-12-19T13:43:36.553" v="3521" actId="1076"/>
          <ac:spMkLst>
            <pc:docMk/>
            <pc:sldMk cId="4258751674" sldId="268"/>
            <ac:spMk id="5" creationId="{BA2C460A-4333-4198-80FB-5117F23C6F73}"/>
          </ac:spMkLst>
        </pc:spChg>
        <pc:picChg chg="mod">
          <ac:chgData name="Sara Tonazzi" userId="eeec9de6-9f58-4e32-870d-ff622f46b0c6" providerId="ADAL" clId="{8759282E-A8F1-D249-906E-1DEBCDDFB9A7}" dt="2021-12-19T13:43:36.553" v="3521" actId="1076"/>
          <ac:picMkLst>
            <pc:docMk/>
            <pc:sldMk cId="4258751674" sldId="268"/>
            <ac:picMk id="3" creationId="{AEE6F88A-01B4-4527-938D-690C29D5982F}"/>
          </ac:picMkLst>
        </pc:picChg>
        <pc:picChg chg="mod">
          <ac:chgData name="Sara Tonazzi" userId="eeec9de6-9f58-4e32-870d-ff622f46b0c6" providerId="ADAL" clId="{8759282E-A8F1-D249-906E-1DEBCDDFB9A7}" dt="2021-12-19T13:43:36.553" v="3521" actId="1076"/>
          <ac:picMkLst>
            <pc:docMk/>
            <pc:sldMk cId="4258751674" sldId="268"/>
            <ac:picMk id="4" creationId="{8FA86A23-31B3-4D1D-AC19-649A91BAE3C4}"/>
          </ac:picMkLst>
        </pc:picChg>
        <pc:picChg chg="mod">
          <ac:chgData name="Sara Tonazzi" userId="eeec9de6-9f58-4e32-870d-ff622f46b0c6" providerId="ADAL" clId="{8759282E-A8F1-D249-906E-1DEBCDDFB9A7}" dt="2021-12-19T13:43:36.553" v="3521" actId="1076"/>
          <ac:picMkLst>
            <pc:docMk/>
            <pc:sldMk cId="4258751674" sldId="268"/>
            <ac:picMk id="6" creationId="{1498307D-B107-4FCC-80E9-659D54DA977D}"/>
          </ac:picMkLst>
        </pc:picChg>
        <pc:picChg chg="mod">
          <ac:chgData name="Sara Tonazzi" userId="eeec9de6-9f58-4e32-870d-ff622f46b0c6" providerId="ADAL" clId="{8759282E-A8F1-D249-906E-1DEBCDDFB9A7}" dt="2021-12-19T13:43:36.553" v="3521" actId="1076"/>
          <ac:picMkLst>
            <pc:docMk/>
            <pc:sldMk cId="4258751674" sldId="268"/>
            <ac:picMk id="9" creationId="{30E92390-AA77-4E88-9157-8D429DD9F0C0}"/>
          </ac:picMkLst>
        </pc:picChg>
        <pc:picChg chg="mod">
          <ac:chgData name="Sara Tonazzi" userId="eeec9de6-9f58-4e32-870d-ff622f46b0c6" providerId="ADAL" clId="{8759282E-A8F1-D249-906E-1DEBCDDFB9A7}" dt="2021-12-19T13:43:36.553" v="3521" actId="1076"/>
          <ac:picMkLst>
            <pc:docMk/>
            <pc:sldMk cId="4258751674" sldId="268"/>
            <ac:picMk id="11" creationId="{BE33394E-1223-43DF-A141-580919081B50}"/>
          </ac:picMkLst>
        </pc:picChg>
        <pc:picChg chg="mod">
          <ac:chgData name="Sara Tonazzi" userId="eeec9de6-9f58-4e32-870d-ff622f46b0c6" providerId="ADAL" clId="{8759282E-A8F1-D249-906E-1DEBCDDFB9A7}" dt="2021-12-19T13:43:36.553" v="3521" actId="1076"/>
          <ac:picMkLst>
            <pc:docMk/>
            <pc:sldMk cId="4258751674" sldId="268"/>
            <ac:picMk id="13" creationId="{44CC2200-D3E1-47B8-B823-8AEABBAE7CCF}"/>
          </ac:picMkLst>
        </pc:picChg>
        <pc:picChg chg="mod">
          <ac:chgData name="Sara Tonazzi" userId="eeec9de6-9f58-4e32-870d-ff622f46b0c6" providerId="ADAL" clId="{8759282E-A8F1-D249-906E-1DEBCDDFB9A7}" dt="2021-12-19T13:43:36.553" v="3521" actId="1076"/>
          <ac:picMkLst>
            <pc:docMk/>
            <pc:sldMk cId="4258751674" sldId="268"/>
            <ac:picMk id="17" creationId="{8767395C-0EDD-4406-95EC-A2ADBE88123E}"/>
          </ac:picMkLst>
        </pc:picChg>
      </pc:sldChg>
      <pc:sldChg chg="modSp modAnim">
        <pc:chgData name="Sara Tonazzi" userId="eeec9de6-9f58-4e32-870d-ff622f46b0c6" providerId="ADAL" clId="{8759282E-A8F1-D249-906E-1DEBCDDFB9A7}" dt="2021-12-20T01:28:50.563" v="11627"/>
        <pc:sldMkLst>
          <pc:docMk/>
          <pc:sldMk cId="2387321024" sldId="269"/>
        </pc:sldMkLst>
        <pc:graphicFrameChg chg="mod">
          <ac:chgData name="Sara Tonazzi" userId="eeec9de6-9f58-4e32-870d-ff622f46b0c6" providerId="ADAL" clId="{8759282E-A8F1-D249-906E-1DEBCDDFB9A7}" dt="2021-12-19T13:10:52.096" v="2816"/>
          <ac:graphicFrameMkLst>
            <pc:docMk/>
            <pc:sldMk cId="2387321024" sldId="269"/>
            <ac:graphicFrameMk id="16" creationId="{F95EC3D8-9C09-4A43-B814-300D3FC21FD7}"/>
          </ac:graphicFrameMkLst>
        </pc:graphicFrameChg>
      </pc:sldChg>
      <pc:sldChg chg="delSp modSp modAnim modNotesTx">
        <pc:chgData name="Sara Tonazzi" userId="eeec9de6-9f58-4e32-870d-ff622f46b0c6" providerId="ADAL" clId="{8759282E-A8F1-D249-906E-1DEBCDDFB9A7}" dt="2021-12-20T01:04:35.523" v="11506"/>
        <pc:sldMkLst>
          <pc:docMk/>
          <pc:sldMk cId="1924712530" sldId="270"/>
        </pc:sldMkLst>
        <pc:spChg chg="mod">
          <ac:chgData name="Sara Tonazzi" userId="eeec9de6-9f58-4e32-870d-ff622f46b0c6" providerId="ADAL" clId="{8759282E-A8F1-D249-906E-1DEBCDDFB9A7}" dt="2021-12-19T14:45:26.327" v="6358" actId="20577"/>
          <ac:spMkLst>
            <pc:docMk/>
            <pc:sldMk cId="1924712530" sldId="270"/>
            <ac:spMk id="2" creationId="{EF1E94F8-398C-CB4D-B247-232F3BB2F367}"/>
          </ac:spMkLst>
        </pc:spChg>
        <pc:spChg chg="del">
          <ac:chgData name="Sara Tonazzi" userId="eeec9de6-9f58-4e32-870d-ff622f46b0c6" providerId="ADAL" clId="{8759282E-A8F1-D249-906E-1DEBCDDFB9A7}" dt="2021-12-19T14:49:49.082" v="6606" actId="478"/>
          <ac:spMkLst>
            <pc:docMk/>
            <pc:sldMk cId="1924712530" sldId="270"/>
            <ac:spMk id="14" creationId="{9BABE63D-286E-4F06-8336-75DE8D42FAE3}"/>
          </ac:spMkLst>
        </pc:spChg>
        <pc:spChg chg="del">
          <ac:chgData name="Sara Tonazzi" userId="eeec9de6-9f58-4e32-870d-ff622f46b0c6" providerId="ADAL" clId="{8759282E-A8F1-D249-906E-1DEBCDDFB9A7}" dt="2021-12-19T14:49:49.082" v="6606" actId="478"/>
          <ac:spMkLst>
            <pc:docMk/>
            <pc:sldMk cId="1924712530" sldId="270"/>
            <ac:spMk id="35" creationId="{E23BCF19-1240-4358-A3CA-A5D9F3555A41}"/>
          </ac:spMkLst>
        </pc:spChg>
        <pc:spChg chg="del">
          <ac:chgData name="Sara Tonazzi" userId="eeec9de6-9f58-4e32-870d-ff622f46b0c6" providerId="ADAL" clId="{8759282E-A8F1-D249-906E-1DEBCDDFB9A7}" dt="2021-12-19T14:49:49.082" v="6606" actId="478"/>
          <ac:spMkLst>
            <pc:docMk/>
            <pc:sldMk cId="1924712530" sldId="270"/>
            <ac:spMk id="36" creationId="{00416F6D-543B-4B03-A6D3-225CD3A53751}"/>
          </ac:spMkLst>
        </pc:spChg>
        <pc:spChg chg="del">
          <ac:chgData name="Sara Tonazzi" userId="eeec9de6-9f58-4e32-870d-ff622f46b0c6" providerId="ADAL" clId="{8759282E-A8F1-D249-906E-1DEBCDDFB9A7}" dt="2021-12-19T14:49:49.082" v="6606" actId="478"/>
          <ac:spMkLst>
            <pc:docMk/>
            <pc:sldMk cId="1924712530" sldId="270"/>
            <ac:spMk id="37" creationId="{DCA2F622-0C33-4361-A86F-1A3359277FB4}"/>
          </ac:spMkLst>
        </pc:spChg>
        <pc:spChg chg="mod">
          <ac:chgData name="Sara Tonazzi" userId="eeec9de6-9f58-4e32-870d-ff622f46b0c6" providerId="ADAL" clId="{8759282E-A8F1-D249-906E-1DEBCDDFB9A7}" dt="2021-12-19T09:01:12.767" v="1501" actId="20577"/>
          <ac:spMkLst>
            <pc:docMk/>
            <pc:sldMk cId="1924712530" sldId="270"/>
            <ac:spMk id="1945" creationId="{7DD7CB9B-256C-496C-B2A9-C9D438B7ABA3}"/>
          </ac:spMkLst>
        </pc:spChg>
        <pc:spChg chg="del">
          <ac:chgData name="Sara Tonazzi" userId="eeec9de6-9f58-4e32-870d-ff622f46b0c6" providerId="ADAL" clId="{8759282E-A8F1-D249-906E-1DEBCDDFB9A7}" dt="2021-12-19T14:49:42.365" v="6605" actId="478"/>
          <ac:spMkLst>
            <pc:docMk/>
            <pc:sldMk cId="1924712530" sldId="270"/>
            <ac:spMk id="1951" creationId="{63993196-32A6-47B5-B6D7-2CD3E9EACFDE}"/>
          </ac:spMkLst>
        </pc:spChg>
        <pc:spChg chg="del">
          <ac:chgData name="Sara Tonazzi" userId="eeec9de6-9f58-4e32-870d-ff622f46b0c6" providerId="ADAL" clId="{8759282E-A8F1-D249-906E-1DEBCDDFB9A7}" dt="2021-12-19T14:49:42.365" v="6605" actId="478"/>
          <ac:spMkLst>
            <pc:docMk/>
            <pc:sldMk cId="1924712530" sldId="270"/>
            <ac:spMk id="1952" creationId="{72D553AB-A3DC-45B9-B54C-4EDEBF069478}"/>
          </ac:spMkLst>
        </pc:spChg>
        <pc:picChg chg="del">
          <ac:chgData name="Sara Tonazzi" userId="eeec9de6-9f58-4e32-870d-ff622f46b0c6" providerId="ADAL" clId="{8759282E-A8F1-D249-906E-1DEBCDDFB9A7}" dt="2021-12-19T14:49:49.082" v="6606" actId="478"/>
          <ac:picMkLst>
            <pc:docMk/>
            <pc:sldMk cId="1924712530" sldId="270"/>
            <ac:picMk id="6" creationId="{97C5B3BA-5F63-4473-8BD7-686A57F329B8}"/>
          </ac:picMkLst>
        </pc:picChg>
        <pc:picChg chg="del">
          <ac:chgData name="Sara Tonazzi" userId="eeec9de6-9f58-4e32-870d-ff622f46b0c6" providerId="ADAL" clId="{8759282E-A8F1-D249-906E-1DEBCDDFB9A7}" dt="2021-12-19T14:49:49.082" v="6606" actId="478"/>
          <ac:picMkLst>
            <pc:docMk/>
            <pc:sldMk cId="1924712530" sldId="270"/>
            <ac:picMk id="7" creationId="{FB824D95-2D55-4626-BBC4-38F76C6B6D69}"/>
          </ac:picMkLst>
        </pc:picChg>
        <pc:picChg chg="del">
          <ac:chgData name="Sara Tonazzi" userId="eeec9de6-9f58-4e32-870d-ff622f46b0c6" providerId="ADAL" clId="{8759282E-A8F1-D249-906E-1DEBCDDFB9A7}" dt="2021-12-19T14:49:49.082" v="6606" actId="478"/>
          <ac:picMkLst>
            <pc:docMk/>
            <pc:sldMk cId="1924712530" sldId="270"/>
            <ac:picMk id="8" creationId="{CBD65B7F-9F95-4854-8853-76C089BD816A}"/>
          </ac:picMkLst>
        </pc:picChg>
        <pc:picChg chg="del">
          <ac:chgData name="Sara Tonazzi" userId="eeec9de6-9f58-4e32-870d-ff622f46b0c6" providerId="ADAL" clId="{8759282E-A8F1-D249-906E-1DEBCDDFB9A7}" dt="2021-12-19T14:49:49.082" v="6606" actId="478"/>
          <ac:picMkLst>
            <pc:docMk/>
            <pc:sldMk cId="1924712530" sldId="270"/>
            <ac:picMk id="9" creationId="{A622358C-7EBC-49A7-9AB5-9125F55F4493}"/>
          </ac:picMkLst>
        </pc:picChg>
        <pc:picChg chg="del">
          <ac:chgData name="Sara Tonazzi" userId="eeec9de6-9f58-4e32-870d-ff622f46b0c6" providerId="ADAL" clId="{8759282E-A8F1-D249-906E-1DEBCDDFB9A7}" dt="2021-12-19T14:49:49.082" v="6606" actId="478"/>
          <ac:picMkLst>
            <pc:docMk/>
            <pc:sldMk cId="1924712530" sldId="270"/>
            <ac:picMk id="10" creationId="{E7C5F42E-5026-4D74-BF73-A875BF91FBFC}"/>
          </ac:picMkLst>
        </pc:picChg>
        <pc:picChg chg="del">
          <ac:chgData name="Sara Tonazzi" userId="eeec9de6-9f58-4e32-870d-ff622f46b0c6" providerId="ADAL" clId="{8759282E-A8F1-D249-906E-1DEBCDDFB9A7}" dt="2021-12-19T14:49:49.082" v="6606" actId="478"/>
          <ac:picMkLst>
            <pc:docMk/>
            <pc:sldMk cId="1924712530" sldId="270"/>
            <ac:picMk id="11" creationId="{509353F2-2E00-4504-BEC5-333EC5C64B71}"/>
          </ac:picMkLst>
        </pc:picChg>
        <pc:picChg chg="del">
          <ac:chgData name="Sara Tonazzi" userId="eeec9de6-9f58-4e32-870d-ff622f46b0c6" providerId="ADAL" clId="{8759282E-A8F1-D249-906E-1DEBCDDFB9A7}" dt="2021-12-19T14:49:49.082" v="6606" actId="478"/>
          <ac:picMkLst>
            <pc:docMk/>
            <pc:sldMk cId="1924712530" sldId="270"/>
            <ac:picMk id="12" creationId="{5D27E27E-B203-4B68-8887-852259A02B8E}"/>
          </ac:picMkLst>
        </pc:picChg>
        <pc:picChg chg="del">
          <ac:chgData name="Sara Tonazzi" userId="eeec9de6-9f58-4e32-870d-ff622f46b0c6" providerId="ADAL" clId="{8759282E-A8F1-D249-906E-1DEBCDDFB9A7}" dt="2021-12-19T14:49:49.082" v="6606" actId="478"/>
          <ac:picMkLst>
            <pc:docMk/>
            <pc:sldMk cId="1924712530" sldId="270"/>
            <ac:picMk id="31" creationId="{833B273C-D403-4755-BD36-D3A89C3EBCE9}"/>
          </ac:picMkLst>
        </pc:picChg>
        <pc:picChg chg="del">
          <ac:chgData name="Sara Tonazzi" userId="eeec9de6-9f58-4e32-870d-ff622f46b0c6" providerId="ADAL" clId="{8759282E-A8F1-D249-906E-1DEBCDDFB9A7}" dt="2021-12-19T14:49:49.082" v="6606" actId="478"/>
          <ac:picMkLst>
            <pc:docMk/>
            <pc:sldMk cId="1924712530" sldId="270"/>
            <ac:picMk id="32" creationId="{4C29F093-5F3E-410C-8282-4935B1CA9427}"/>
          </ac:picMkLst>
        </pc:picChg>
        <pc:picChg chg="del">
          <ac:chgData name="Sara Tonazzi" userId="eeec9de6-9f58-4e32-870d-ff622f46b0c6" providerId="ADAL" clId="{8759282E-A8F1-D249-906E-1DEBCDDFB9A7}" dt="2021-12-19T14:49:49.082" v="6606" actId="478"/>
          <ac:picMkLst>
            <pc:docMk/>
            <pc:sldMk cId="1924712530" sldId="270"/>
            <ac:picMk id="38" creationId="{EB53765C-31BA-4D52-9F4A-7B9343DEF3AB}"/>
          </ac:picMkLst>
        </pc:picChg>
        <pc:picChg chg="del">
          <ac:chgData name="Sara Tonazzi" userId="eeec9de6-9f58-4e32-870d-ff622f46b0c6" providerId="ADAL" clId="{8759282E-A8F1-D249-906E-1DEBCDDFB9A7}" dt="2021-12-19T14:49:49.082" v="6606" actId="478"/>
          <ac:picMkLst>
            <pc:docMk/>
            <pc:sldMk cId="1924712530" sldId="270"/>
            <ac:picMk id="39" creationId="{D53E2C06-8F4A-499D-A7FD-5702E8FE661A}"/>
          </ac:picMkLst>
        </pc:picChg>
        <pc:picChg chg="del">
          <ac:chgData name="Sara Tonazzi" userId="eeec9de6-9f58-4e32-870d-ff622f46b0c6" providerId="ADAL" clId="{8759282E-A8F1-D249-906E-1DEBCDDFB9A7}" dt="2021-12-19T14:49:49.082" v="6606" actId="478"/>
          <ac:picMkLst>
            <pc:docMk/>
            <pc:sldMk cId="1924712530" sldId="270"/>
            <ac:picMk id="40" creationId="{DF5FAE71-8429-404F-8510-40B6C8FA0D75}"/>
          </ac:picMkLst>
        </pc:picChg>
        <pc:picChg chg="del">
          <ac:chgData name="Sara Tonazzi" userId="eeec9de6-9f58-4e32-870d-ff622f46b0c6" providerId="ADAL" clId="{8759282E-A8F1-D249-906E-1DEBCDDFB9A7}" dt="2021-12-19T14:49:49.082" v="6606" actId="478"/>
          <ac:picMkLst>
            <pc:docMk/>
            <pc:sldMk cId="1924712530" sldId="270"/>
            <ac:picMk id="41" creationId="{292758B9-5CE4-497F-9DB2-016E282B5EB8}"/>
          </ac:picMkLst>
        </pc:picChg>
        <pc:picChg chg="del">
          <ac:chgData name="Sara Tonazzi" userId="eeec9de6-9f58-4e32-870d-ff622f46b0c6" providerId="ADAL" clId="{8759282E-A8F1-D249-906E-1DEBCDDFB9A7}" dt="2021-12-19T14:49:49.082" v="6606" actId="478"/>
          <ac:picMkLst>
            <pc:docMk/>
            <pc:sldMk cId="1924712530" sldId="270"/>
            <ac:picMk id="42" creationId="{06168C82-1C3D-49DD-BCAC-7CD663881A89}"/>
          </ac:picMkLst>
        </pc:picChg>
        <pc:picChg chg="del">
          <ac:chgData name="Sara Tonazzi" userId="eeec9de6-9f58-4e32-870d-ff622f46b0c6" providerId="ADAL" clId="{8759282E-A8F1-D249-906E-1DEBCDDFB9A7}" dt="2021-12-19T14:49:49.082" v="6606" actId="478"/>
          <ac:picMkLst>
            <pc:docMk/>
            <pc:sldMk cId="1924712530" sldId="270"/>
            <ac:picMk id="43" creationId="{C81A15EB-4823-4570-B06E-7DDF760DDC4F}"/>
          </ac:picMkLst>
        </pc:picChg>
        <pc:picChg chg="del">
          <ac:chgData name="Sara Tonazzi" userId="eeec9de6-9f58-4e32-870d-ff622f46b0c6" providerId="ADAL" clId="{8759282E-A8F1-D249-906E-1DEBCDDFB9A7}" dt="2021-12-19T14:49:49.082" v="6606" actId="478"/>
          <ac:picMkLst>
            <pc:docMk/>
            <pc:sldMk cId="1924712530" sldId="270"/>
            <ac:picMk id="44" creationId="{ABE014DC-E8B5-47F6-BCFF-DB177C9983B7}"/>
          </ac:picMkLst>
        </pc:picChg>
        <pc:picChg chg="del">
          <ac:chgData name="Sara Tonazzi" userId="eeec9de6-9f58-4e32-870d-ff622f46b0c6" providerId="ADAL" clId="{8759282E-A8F1-D249-906E-1DEBCDDFB9A7}" dt="2021-12-19T14:49:49.082" v="6606" actId="478"/>
          <ac:picMkLst>
            <pc:docMk/>
            <pc:sldMk cId="1924712530" sldId="270"/>
            <ac:picMk id="45" creationId="{287EB4C8-6B91-4C5F-917E-207AF1AF78AA}"/>
          </ac:picMkLst>
        </pc:picChg>
        <pc:picChg chg="del">
          <ac:chgData name="Sara Tonazzi" userId="eeec9de6-9f58-4e32-870d-ff622f46b0c6" providerId="ADAL" clId="{8759282E-A8F1-D249-906E-1DEBCDDFB9A7}" dt="2021-12-19T14:49:49.082" v="6606" actId="478"/>
          <ac:picMkLst>
            <pc:docMk/>
            <pc:sldMk cId="1924712530" sldId="270"/>
            <ac:picMk id="46" creationId="{F46A2F5E-E30F-4B3D-8752-A27105AB9BFC}"/>
          </ac:picMkLst>
        </pc:picChg>
        <pc:picChg chg="del">
          <ac:chgData name="Sara Tonazzi" userId="eeec9de6-9f58-4e32-870d-ff622f46b0c6" providerId="ADAL" clId="{8759282E-A8F1-D249-906E-1DEBCDDFB9A7}" dt="2021-12-19T14:49:49.082" v="6606" actId="478"/>
          <ac:picMkLst>
            <pc:docMk/>
            <pc:sldMk cId="1924712530" sldId="270"/>
            <ac:picMk id="47" creationId="{7CCB3464-299C-41E6-8370-166744F39BFF}"/>
          </ac:picMkLst>
        </pc:picChg>
        <pc:picChg chg="del">
          <ac:chgData name="Sara Tonazzi" userId="eeec9de6-9f58-4e32-870d-ff622f46b0c6" providerId="ADAL" clId="{8759282E-A8F1-D249-906E-1DEBCDDFB9A7}" dt="2021-12-19T14:49:49.082" v="6606" actId="478"/>
          <ac:picMkLst>
            <pc:docMk/>
            <pc:sldMk cId="1924712530" sldId="270"/>
            <ac:picMk id="48" creationId="{0048006B-12E8-4F8C-BD74-8A08E36034EB}"/>
          </ac:picMkLst>
        </pc:picChg>
        <pc:picChg chg="del">
          <ac:chgData name="Sara Tonazzi" userId="eeec9de6-9f58-4e32-870d-ff622f46b0c6" providerId="ADAL" clId="{8759282E-A8F1-D249-906E-1DEBCDDFB9A7}" dt="2021-12-19T14:49:49.082" v="6606" actId="478"/>
          <ac:picMkLst>
            <pc:docMk/>
            <pc:sldMk cId="1924712530" sldId="270"/>
            <ac:picMk id="49" creationId="{D21858A8-9E49-4B34-AE69-56C54F46C71F}"/>
          </ac:picMkLst>
        </pc:picChg>
        <pc:picChg chg="del">
          <ac:chgData name="Sara Tonazzi" userId="eeec9de6-9f58-4e32-870d-ff622f46b0c6" providerId="ADAL" clId="{8759282E-A8F1-D249-906E-1DEBCDDFB9A7}" dt="2021-12-19T14:49:49.082" v="6606" actId="478"/>
          <ac:picMkLst>
            <pc:docMk/>
            <pc:sldMk cId="1924712530" sldId="270"/>
            <ac:picMk id="50" creationId="{B521D928-8B9E-402C-BE30-1CBAD717014F}"/>
          </ac:picMkLst>
        </pc:picChg>
        <pc:picChg chg="del">
          <ac:chgData name="Sara Tonazzi" userId="eeec9de6-9f58-4e32-870d-ff622f46b0c6" providerId="ADAL" clId="{8759282E-A8F1-D249-906E-1DEBCDDFB9A7}" dt="2021-12-19T14:49:49.082" v="6606" actId="478"/>
          <ac:picMkLst>
            <pc:docMk/>
            <pc:sldMk cId="1924712530" sldId="270"/>
            <ac:picMk id="51" creationId="{153BEFE4-CAFA-495F-9FD1-5781C76A7719}"/>
          </ac:picMkLst>
        </pc:picChg>
        <pc:picChg chg="del">
          <ac:chgData name="Sara Tonazzi" userId="eeec9de6-9f58-4e32-870d-ff622f46b0c6" providerId="ADAL" clId="{8759282E-A8F1-D249-906E-1DEBCDDFB9A7}" dt="2021-12-19T14:49:49.082" v="6606" actId="478"/>
          <ac:picMkLst>
            <pc:docMk/>
            <pc:sldMk cId="1924712530" sldId="270"/>
            <ac:picMk id="52" creationId="{42868F9A-80C1-4819-B07A-392AC38DDE8B}"/>
          </ac:picMkLst>
        </pc:picChg>
        <pc:picChg chg="del">
          <ac:chgData name="Sara Tonazzi" userId="eeec9de6-9f58-4e32-870d-ff622f46b0c6" providerId="ADAL" clId="{8759282E-A8F1-D249-906E-1DEBCDDFB9A7}" dt="2021-12-19T14:49:49.082" v="6606" actId="478"/>
          <ac:picMkLst>
            <pc:docMk/>
            <pc:sldMk cId="1924712530" sldId="270"/>
            <ac:picMk id="53" creationId="{67DFC757-3AEC-4306-A30E-8FFA46B4BFB4}"/>
          </ac:picMkLst>
        </pc:picChg>
        <pc:picChg chg="del">
          <ac:chgData name="Sara Tonazzi" userId="eeec9de6-9f58-4e32-870d-ff622f46b0c6" providerId="ADAL" clId="{8759282E-A8F1-D249-906E-1DEBCDDFB9A7}" dt="2021-12-19T14:49:49.082" v="6606" actId="478"/>
          <ac:picMkLst>
            <pc:docMk/>
            <pc:sldMk cId="1924712530" sldId="270"/>
            <ac:picMk id="54" creationId="{7375DAFF-90A0-49CA-8DEC-1B89634AA58E}"/>
          </ac:picMkLst>
        </pc:picChg>
        <pc:picChg chg="del">
          <ac:chgData name="Sara Tonazzi" userId="eeec9de6-9f58-4e32-870d-ff622f46b0c6" providerId="ADAL" clId="{8759282E-A8F1-D249-906E-1DEBCDDFB9A7}" dt="2021-12-19T14:49:49.082" v="6606" actId="478"/>
          <ac:picMkLst>
            <pc:docMk/>
            <pc:sldMk cId="1924712530" sldId="270"/>
            <ac:picMk id="59" creationId="{D85B635C-F0B1-44E7-AB6C-C56A0412BBB5}"/>
          </ac:picMkLst>
        </pc:picChg>
        <pc:picChg chg="del">
          <ac:chgData name="Sara Tonazzi" userId="eeec9de6-9f58-4e32-870d-ff622f46b0c6" providerId="ADAL" clId="{8759282E-A8F1-D249-906E-1DEBCDDFB9A7}" dt="2021-12-19T14:49:49.082" v="6606" actId="478"/>
          <ac:picMkLst>
            <pc:docMk/>
            <pc:sldMk cId="1924712530" sldId="270"/>
            <ac:picMk id="60" creationId="{A8721131-4C74-42AB-B716-2D3656516467}"/>
          </ac:picMkLst>
        </pc:picChg>
        <pc:cxnChg chg="del">
          <ac:chgData name="Sara Tonazzi" userId="eeec9de6-9f58-4e32-870d-ff622f46b0c6" providerId="ADAL" clId="{8759282E-A8F1-D249-906E-1DEBCDDFB9A7}" dt="2021-12-19T14:49:49.082" v="6606" actId="478"/>
          <ac:cxnSpMkLst>
            <pc:docMk/>
            <pc:sldMk cId="1924712530" sldId="270"/>
            <ac:cxnSpMk id="13" creationId="{3070659C-D04A-45D2-91CF-682A702F01A7}"/>
          </ac:cxnSpMkLst>
        </pc:cxnChg>
        <pc:cxnChg chg="del">
          <ac:chgData name="Sara Tonazzi" userId="eeec9de6-9f58-4e32-870d-ff622f46b0c6" providerId="ADAL" clId="{8759282E-A8F1-D249-906E-1DEBCDDFB9A7}" dt="2021-12-19T14:49:49.082" v="6606" actId="478"/>
          <ac:cxnSpMkLst>
            <pc:docMk/>
            <pc:sldMk cId="1924712530" sldId="270"/>
            <ac:cxnSpMk id="33" creationId="{CA6F9E90-7EFC-474F-929B-F97AE4C39A80}"/>
          </ac:cxnSpMkLst>
        </pc:cxnChg>
        <pc:cxnChg chg="del">
          <ac:chgData name="Sara Tonazzi" userId="eeec9de6-9f58-4e32-870d-ff622f46b0c6" providerId="ADAL" clId="{8759282E-A8F1-D249-906E-1DEBCDDFB9A7}" dt="2021-12-19T14:49:49.082" v="6606" actId="478"/>
          <ac:cxnSpMkLst>
            <pc:docMk/>
            <pc:sldMk cId="1924712530" sldId="270"/>
            <ac:cxnSpMk id="34" creationId="{0EBFF5E8-E74E-477F-BBEE-20A1C208BD56}"/>
          </ac:cxnSpMkLst>
        </pc:cxnChg>
        <pc:cxnChg chg="del">
          <ac:chgData name="Sara Tonazzi" userId="eeec9de6-9f58-4e32-870d-ff622f46b0c6" providerId="ADAL" clId="{8759282E-A8F1-D249-906E-1DEBCDDFB9A7}" dt="2021-12-19T14:49:49.082" v="6606" actId="478"/>
          <ac:cxnSpMkLst>
            <pc:docMk/>
            <pc:sldMk cId="1924712530" sldId="270"/>
            <ac:cxnSpMk id="55" creationId="{D9B75728-27A1-437A-8624-8B56CD6E88A0}"/>
          </ac:cxnSpMkLst>
        </pc:cxnChg>
        <pc:cxnChg chg="del">
          <ac:chgData name="Sara Tonazzi" userId="eeec9de6-9f58-4e32-870d-ff622f46b0c6" providerId="ADAL" clId="{8759282E-A8F1-D249-906E-1DEBCDDFB9A7}" dt="2021-12-19T14:49:49.082" v="6606" actId="478"/>
          <ac:cxnSpMkLst>
            <pc:docMk/>
            <pc:sldMk cId="1924712530" sldId="270"/>
            <ac:cxnSpMk id="57" creationId="{59EDEB46-4DF5-4841-84A7-A99420B287E9}"/>
          </ac:cxnSpMkLst>
        </pc:cxnChg>
        <pc:cxnChg chg="del">
          <ac:chgData name="Sara Tonazzi" userId="eeec9de6-9f58-4e32-870d-ff622f46b0c6" providerId="ADAL" clId="{8759282E-A8F1-D249-906E-1DEBCDDFB9A7}" dt="2021-12-19T14:49:49.082" v="6606" actId="478"/>
          <ac:cxnSpMkLst>
            <pc:docMk/>
            <pc:sldMk cId="1924712530" sldId="270"/>
            <ac:cxnSpMk id="58" creationId="{C8EEB9F1-F600-432B-B042-F2C840F639B9}"/>
          </ac:cxnSpMkLst>
        </pc:cxnChg>
      </pc:sldChg>
      <pc:sldChg chg="modSp modAnim">
        <pc:chgData name="Sara Tonazzi" userId="eeec9de6-9f58-4e32-870d-ff622f46b0c6" providerId="ADAL" clId="{8759282E-A8F1-D249-906E-1DEBCDDFB9A7}" dt="2021-12-20T10:02:38.898" v="12090"/>
        <pc:sldMkLst>
          <pc:docMk/>
          <pc:sldMk cId="1211500574" sldId="271"/>
        </pc:sldMkLst>
        <pc:graphicFrameChg chg="mod">
          <ac:chgData name="Sara Tonazzi" userId="eeec9de6-9f58-4e32-870d-ff622f46b0c6" providerId="ADAL" clId="{8759282E-A8F1-D249-906E-1DEBCDDFB9A7}" dt="2021-12-19T15:45:15.245" v="9086" actId="1037"/>
          <ac:graphicFrameMkLst>
            <pc:docMk/>
            <pc:sldMk cId="1211500574" sldId="271"/>
            <ac:graphicFrameMk id="9" creationId="{0DF0EF32-EA50-FD43-B7B5-D2FFE62387CC}"/>
          </ac:graphicFrameMkLst>
        </pc:graphicFrameChg>
      </pc:sldChg>
      <pc:sldChg chg="addSp modSp modAnim modNotesTx">
        <pc:chgData name="Sara Tonazzi" userId="eeec9de6-9f58-4e32-870d-ff622f46b0c6" providerId="ADAL" clId="{8759282E-A8F1-D249-906E-1DEBCDDFB9A7}" dt="2021-12-20T01:37:15.555" v="11696" actId="1036"/>
        <pc:sldMkLst>
          <pc:docMk/>
          <pc:sldMk cId="3861484306" sldId="272"/>
        </pc:sldMkLst>
        <pc:spChg chg="mod">
          <ac:chgData name="Sara Tonazzi" userId="eeec9de6-9f58-4e32-870d-ff622f46b0c6" providerId="ADAL" clId="{8759282E-A8F1-D249-906E-1DEBCDDFB9A7}" dt="2021-12-19T08:43:15.750" v="1228" actId="14100"/>
          <ac:spMkLst>
            <pc:docMk/>
            <pc:sldMk cId="3861484306" sldId="272"/>
            <ac:spMk id="2" creationId="{EF1E94F8-398C-CB4D-B247-232F3BB2F367}"/>
          </ac:spMkLst>
        </pc:spChg>
        <pc:spChg chg="mod">
          <ac:chgData name="Sara Tonazzi" userId="eeec9de6-9f58-4e32-870d-ff622f46b0c6" providerId="ADAL" clId="{8759282E-A8F1-D249-906E-1DEBCDDFB9A7}" dt="2021-12-19T08:43:25.478" v="1256" actId="1036"/>
          <ac:spMkLst>
            <pc:docMk/>
            <pc:sldMk cId="3861484306" sldId="272"/>
            <ac:spMk id="5" creationId="{BA2C460A-4333-4198-80FB-5117F23C6F73}"/>
          </ac:spMkLst>
        </pc:spChg>
        <pc:spChg chg="add mod">
          <ac:chgData name="Sara Tonazzi" userId="eeec9de6-9f58-4e32-870d-ff622f46b0c6" providerId="ADAL" clId="{8759282E-A8F1-D249-906E-1DEBCDDFB9A7}" dt="2021-12-19T08:45:56.462" v="1288" actId="1037"/>
          <ac:spMkLst>
            <pc:docMk/>
            <pc:sldMk cId="3861484306" sldId="272"/>
            <ac:spMk id="14" creationId="{3F42FBE0-8C22-044C-AEB2-4DE7739E1CA3}"/>
          </ac:spMkLst>
        </pc:spChg>
        <pc:spChg chg="mod">
          <ac:chgData name="Sara Tonazzi" userId="eeec9de6-9f58-4e32-870d-ff622f46b0c6" providerId="ADAL" clId="{8759282E-A8F1-D249-906E-1DEBCDDFB9A7}" dt="2021-12-19T08:48:14.599" v="1302" actId="1076"/>
          <ac:spMkLst>
            <pc:docMk/>
            <pc:sldMk cId="3861484306" sldId="272"/>
            <ac:spMk id="15" creationId="{D9B913DB-6AB1-F944-84B1-D4DB7B3EFF32}"/>
          </ac:spMkLst>
        </pc:spChg>
        <pc:spChg chg="mod">
          <ac:chgData name="Sara Tonazzi" userId="eeec9de6-9f58-4e32-870d-ff622f46b0c6" providerId="ADAL" clId="{8759282E-A8F1-D249-906E-1DEBCDDFB9A7}" dt="2021-12-19T08:43:25.478" v="1256" actId="1036"/>
          <ac:spMkLst>
            <pc:docMk/>
            <pc:sldMk cId="3861484306" sldId="272"/>
            <ac:spMk id="23" creationId="{3CBDE9C2-4590-4646-8FFA-45F267DAE0B4}"/>
          </ac:spMkLst>
        </pc:spChg>
        <pc:spChg chg="mod">
          <ac:chgData name="Sara Tonazzi" userId="eeec9de6-9f58-4e32-870d-ff622f46b0c6" providerId="ADAL" clId="{8759282E-A8F1-D249-906E-1DEBCDDFB9A7}" dt="2021-12-19T08:43:25.478" v="1256" actId="1036"/>
          <ac:spMkLst>
            <pc:docMk/>
            <pc:sldMk cId="3861484306" sldId="272"/>
            <ac:spMk id="24" creationId="{3DDBB8F9-FD33-4AE9-881C-ED7DFC365125}"/>
          </ac:spMkLst>
        </pc:spChg>
        <pc:spChg chg="add mod">
          <ac:chgData name="Sara Tonazzi" userId="eeec9de6-9f58-4e32-870d-ff622f46b0c6" providerId="ADAL" clId="{8759282E-A8F1-D249-906E-1DEBCDDFB9A7}" dt="2021-12-20T01:37:10.619" v="11695" actId="1035"/>
          <ac:spMkLst>
            <pc:docMk/>
            <pc:sldMk cId="3861484306" sldId="272"/>
            <ac:spMk id="28" creationId="{1480E6BF-D720-4C4F-AE99-D13756CAEE36}"/>
          </ac:spMkLst>
        </pc:spChg>
        <pc:spChg chg="add mod">
          <ac:chgData name="Sara Tonazzi" userId="eeec9de6-9f58-4e32-870d-ff622f46b0c6" providerId="ADAL" clId="{8759282E-A8F1-D249-906E-1DEBCDDFB9A7}" dt="2021-12-19T08:48:32.802" v="1368" actId="1035"/>
          <ac:spMkLst>
            <pc:docMk/>
            <pc:sldMk cId="3861484306" sldId="272"/>
            <ac:spMk id="29" creationId="{2EB7C298-6D6A-CC44-93FC-1148BE03B447}"/>
          </ac:spMkLst>
        </pc:spChg>
        <pc:spChg chg="add mod">
          <ac:chgData name="Sara Tonazzi" userId="eeec9de6-9f58-4e32-870d-ff622f46b0c6" providerId="ADAL" clId="{8759282E-A8F1-D249-906E-1DEBCDDFB9A7}" dt="2021-12-19T15:11:09.750" v="9073" actId="1038"/>
          <ac:spMkLst>
            <pc:docMk/>
            <pc:sldMk cId="3861484306" sldId="272"/>
            <ac:spMk id="30" creationId="{83A9C73F-8955-F148-AC63-551FBB1B6716}"/>
          </ac:spMkLst>
        </pc:spChg>
        <pc:picChg chg="mod">
          <ac:chgData name="Sara Tonazzi" userId="eeec9de6-9f58-4e32-870d-ff622f46b0c6" providerId="ADAL" clId="{8759282E-A8F1-D249-906E-1DEBCDDFB9A7}" dt="2021-12-19T08:43:25.478" v="1256" actId="1036"/>
          <ac:picMkLst>
            <pc:docMk/>
            <pc:sldMk cId="3861484306" sldId="272"/>
            <ac:picMk id="3" creationId="{AEE6F88A-01B4-4527-938D-690C29D5982F}"/>
          </ac:picMkLst>
        </pc:picChg>
        <pc:picChg chg="mod">
          <ac:chgData name="Sara Tonazzi" userId="eeec9de6-9f58-4e32-870d-ff622f46b0c6" providerId="ADAL" clId="{8759282E-A8F1-D249-906E-1DEBCDDFB9A7}" dt="2021-12-19T08:43:25.478" v="1256" actId="1036"/>
          <ac:picMkLst>
            <pc:docMk/>
            <pc:sldMk cId="3861484306" sldId="272"/>
            <ac:picMk id="4" creationId="{8FA86A23-31B3-4D1D-AC19-649A91BAE3C4}"/>
          </ac:picMkLst>
        </pc:picChg>
        <pc:picChg chg="mod">
          <ac:chgData name="Sara Tonazzi" userId="eeec9de6-9f58-4e32-870d-ff622f46b0c6" providerId="ADAL" clId="{8759282E-A8F1-D249-906E-1DEBCDDFB9A7}" dt="2021-12-19T08:43:25.478" v="1256" actId="1036"/>
          <ac:picMkLst>
            <pc:docMk/>
            <pc:sldMk cId="3861484306" sldId="272"/>
            <ac:picMk id="6" creationId="{1498307D-B107-4FCC-80E9-659D54DA977D}"/>
          </ac:picMkLst>
        </pc:picChg>
        <pc:picChg chg="mod">
          <ac:chgData name="Sara Tonazzi" userId="eeec9de6-9f58-4e32-870d-ff622f46b0c6" providerId="ADAL" clId="{8759282E-A8F1-D249-906E-1DEBCDDFB9A7}" dt="2021-12-19T08:43:25.478" v="1256" actId="1036"/>
          <ac:picMkLst>
            <pc:docMk/>
            <pc:sldMk cId="3861484306" sldId="272"/>
            <ac:picMk id="9" creationId="{30E92390-AA77-4E88-9157-8D429DD9F0C0}"/>
          </ac:picMkLst>
        </pc:picChg>
        <pc:picChg chg="mod">
          <ac:chgData name="Sara Tonazzi" userId="eeec9de6-9f58-4e32-870d-ff622f46b0c6" providerId="ADAL" clId="{8759282E-A8F1-D249-906E-1DEBCDDFB9A7}" dt="2021-12-19T08:43:25.478" v="1256" actId="1036"/>
          <ac:picMkLst>
            <pc:docMk/>
            <pc:sldMk cId="3861484306" sldId="272"/>
            <ac:picMk id="11" creationId="{BE33394E-1223-43DF-A141-580919081B50}"/>
          </ac:picMkLst>
        </pc:picChg>
        <pc:picChg chg="mod">
          <ac:chgData name="Sara Tonazzi" userId="eeec9de6-9f58-4e32-870d-ff622f46b0c6" providerId="ADAL" clId="{8759282E-A8F1-D249-906E-1DEBCDDFB9A7}" dt="2021-12-19T08:43:25.478" v="1256" actId="1036"/>
          <ac:picMkLst>
            <pc:docMk/>
            <pc:sldMk cId="3861484306" sldId="272"/>
            <ac:picMk id="13" creationId="{44CC2200-D3E1-47B8-B823-8AEABBAE7CCF}"/>
          </ac:picMkLst>
        </pc:picChg>
        <pc:picChg chg="mod">
          <ac:chgData name="Sara Tonazzi" userId="eeec9de6-9f58-4e32-870d-ff622f46b0c6" providerId="ADAL" clId="{8759282E-A8F1-D249-906E-1DEBCDDFB9A7}" dt="2021-12-19T08:43:25.478" v="1256" actId="1036"/>
          <ac:picMkLst>
            <pc:docMk/>
            <pc:sldMk cId="3861484306" sldId="272"/>
            <ac:picMk id="17" creationId="{8767395C-0EDD-4406-95EC-A2ADBE88123E}"/>
          </ac:picMkLst>
        </pc:picChg>
        <pc:picChg chg="mod">
          <ac:chgData name="Sara Tonazzi" userId="eeec9de6-9f58-4e32-870d-ff622f46b0c6" providerId="ADAL" clId="{8759282E-A8F1-D249-906E-1DEBCDDFB9A7}" dt="2021-12-19T08:48:11.156" v="1300" actId="1076"/>
          <ac:picMkLst>
            <pc:docMk/>
            <pc:sldMk cId="3861484306" sldId="272"/>
            <ac:picMk id="25" creationId="{92770777-E0BA-5345-B351-D0C942DDFDFA}"/>
          </ac:picMkLst>
        </pc:picChg>
        <pc:cxnChg chg="add mod">
          <ac:chgData name="Sara Tonazzi" userId="eeec9de6-9f58-4e32-870d-ff622f46b0c6" providerId="ADAL" clId="{8759282E-A8F1-D249-906E-1DEBCDDFB9A7}" dt="2021-12-19T08:44:59.159" v="1265" actId="13822"/>
          <ac:cxnSpMkLst>
            <pc:docMk/>
            <pc:sldMk cId="3861484306" sldId="272"/>
            <ac:cxnSpMk id="19" creationId="{A4C83FED-475C-5A4A-8B01-8E5CB5CD442E}"/>
          </ac:cxnSpMkLst>
        </pc:cxnChg>
        <pc:cxnChg chg="add mod">
          <ac:chgData name="Sara Tonazzi" userId="eeec9de6-9f58-4e32-870d-ff622f46b0c6" providerId="ADAL" clId="{8759282E-A8F1-D249-906E-1DEBCDDFB9A7}" dt="2021-12-20T01:37:15.555" v="11696" actId="1036"/>
          <ac:cxnSpMkLst>
            <pc:docMk/>
            <pc:sldMk cId="3861484306" sldId="272"/>
            <ac:cxnSpMk id="27" creationId="{38723CC5-38E7-614F-8EFC-0675C55553F9}"/>
          </ac:cxnSpMkLst>
        </pc:cxnChg>
      </pc:sldChg>
      <pc:sldChg chg="addSp delSp modSp modAnim modNotesTx">
        <pc:chgData name="Sara Tonazzi" userId="eeec9de6-9f58-4e32-870d-ff622f46b0c6" providerId="ADAL" clId="{8759282E-A8F1-D249-906E-1DEBCDDFB9A7}" dt="2021-12-20T01:17:08.942" v="11551"/>
        <pc:sldMkLst>
          <pc:docMk/>
          <pc:sldMk cId="1006500598" sldId="273"/>
        </pc:sldMkLst>
        <pc:spChg chg="mod">
          <ac:chgData name="Sara Tonazzi" userId="eeec9de6-9f58-4e32-870d-ff622f46b0c6" providerId="ADAL" clId="{8759282E-A8F1-D249-906E-1DEBCDDFB9A7}" dt="2021-12-19T08:41:32.986" v="1182" actId="14100"/>
          <ac:spMkLst>
            <pc:docMk/>
            <pc:sldMk cId="1006500598" sldId="273"/>
            <ac:spMk id="2" creationId="{EF1E94F8-398C-CB4D-B247-232F3BB2F367}"/>
          </ac:spMkLst>
        </pc:spChg>
        <pc:spChg chg="add del mod">
          <ac:chgData name="Sara Tonazzi" userId="eeec9de6-9f58-4e32-870d-ff622f46b0c6" providerId="ADAL" clId="{8759282E-A8F1-D249-906E-1DEBCDDFB9A7}" dt="2021-12-19T08:20:58.612" v="74" actId="478"/>
          <ac:spMkLst>
            <pc:docMk/>
            <pc:sldMk cId="1006500598" sldId="273"/>
            <ac:spMk id="3" creationId="{785395EB-DA01-D74E-A14B-195A13954694}"/>
          </ac:spMkLst>
        </pc:spChg>
        <pc:spChg chg="mod">
          <ac:chgData name="Sara Tonazzi" userId="eeec9de6-9f58-4e32-870d-ff622f46b0c6" providerId="ADAL" clId="{8759282E-A8F1-D249-906E-1DEBCDDFB9A7}" dt="2021-12-19T08:42:36.643" v="1204" actId="20577"/>
          <ac:spMkLst>
            <pc:docMk/>
            <pc:sldMk cId="1006500598" sldId="273"/>
            <ac:spMk id="15" creationId="{D9B913DB-6AB1-F944-84B1-D4DB7B3EFF32}"/>
          </ac:spMkLst>
        </pc:spChg>
        <pc:spChg chg="mod">
          <ac:chgData name="Sara Tonazzi" userId="eeec9de6-9f58-4e32-870d-ff622f46b0c6" providerId="ADAL" clId="{8759282E-A8F1-D249-906E-1DEBCDDFB9A7}" dt="2021-12-19T08:24:29.848" v="383" actId="1076"/>
          <ac:spMkLst>
            <pc:docMk/>
            <pc:sldMk cId="1006500598" sldId="273"/>
            <ac:spMk id="20" creationId="{DDC8642A-536E-FE4A-BC55-7DA21BAD1A71}"/>
          </ac:spMkLst>
        </pc:spChg>
        <pc:spChg chg="add del mod">
          <ac:chgData name="Sara Tonazzi" userId="eeec9de6-9f58-4e32-870d-ff622f46b0c6" providerId="ADAL" clId="{8759282E-A8F1-D249-906E-1DEBCDDFB9A7}" dt="2021-12-19T08:15:54.579" v="20" actId="478"/>
          <ac:spMkLst>
            <pc:docMk/>
            <pc:sldMk cId="1006500598" sldId="273"/>
            <ac:spMk id="34" creationId="{86E49938-FF4F-0C4B-9481-4DEF0247E7DE}"/>
          </ac:spMkLst>
        </pc:spChg>
        <pc:spChg chg="add del mod">
          <ac:chgData name="Sara Tonazzi" userId="eeec9de6-9f58-4e32-870d-ff622f46b0c6" providerId="ADAL" clId="{8759282E-A8F1-D249-906E-1DEBCDDFB9A7}" dt="2021-12-19T08:15:55.857" v="21" actId="478"/>
          <ac:spMkLst>
            <pc:docMk/>
            <pc:sldMk cId="1006500598" sldId="273"/>
            <ac:spMk id="36" creationId="{A4D2F9B7-6ABA-AF42-AA33-BC4636F61EF0}"/>
          </ac:spMkLst>
        </pc:spChg>
        <pc:spChg chg="add del mod">
          <ac:chgData name="Sara Tonazzi" userId="eeec9de6-9f58-4e32-870d-ff622f46b0c6" providerId="ADAL" clId="{8759282E-A8F1-D249-906E-1DEBCDDFB9A7}" dt="2021-12-19T08:16:52.710" v="40" actId="478"/>
          <ac:spMkLst>
            <pc:docMk/>
            <pc:sldMk cId="1006500598" sldId="273"/>
            <ac:spMk id="39" creationId="{BD877344-CC65-B142-A7C4-A6AFAF6C380F}"/>
          </ac:spMkLst>
        </pc:spChg>
        <pc:spChg chg="add del mod">
          <ac:chgData name="Sara Tonazzi" userId="eeec9de6-9f58-4e32-870d-ff622f46b0c6" providerId="ADAL" clId="{8759282E-A8F1-D249-906E-1DEBCDDFB9A7}" dt="2021-12-19T08:18:22.221" v="62" actId="478"/>
          <ac:spMkLst>
            <pc:docMk/>
            <pc:sldMk cId="1006500598" sldId="273"/>
            <ac:spMk id="40" creationId="{C64505D3-8B18-3F4E-8EA9-89097BEFA887}"/>
          </ac:spMkLst>
        </pc:spChg>
        <pc:spChg chg="add del mod">
          <ac:chgData name="Sara Tonazzi" userId="eeec9de6-9f58-4e32-870d-ff622f46b0c6" providerId="ADAL" clId="{8759282E-A8F1-D249-906E-1DEBCDDFB9A7}" dt="2021-12-19T08:18:20.964" v="61" actId="478"/>
          <ac:spMkLst>
            <pc:docMk/>
            <pc:sldMk cId="1006500598" sldId="273"/>
            <ac:spMk id="41" creationId="{AAC002F2-F573-6946-9EE8-0482098F2491}"/>
          </ac:spMkLst>
        </pc:spChg>
        <pc:spChg chg="add mod">
          <ac:chgData name="Sara Tonazzi" userId="eeec9de6-9f58-4e32-870d-ff622f46b0c6" providerId="ADAL" clId="{8759282E-A8F1-D249-906E-1DEBCDDFB9A7}" dt="2021-12-19T08:26:56.774" v="597" actId="1038"/>
          <ac:spMkLst>
            <pc:docMk/>
            <pc:sldMk cId="1006500598" sldId="273"/>
            <ac:spMk id="42" creationId="{F433F3C9-B958-DD45-B071-ACCBA7E9E410}"/>
          </ac:spMkLst>
        </pc:spChg>
        <pc:spChg chg="add mod">
          <ac:chgData name="Sara Tonazzi" userId="eeec9de6-9f58-4e32-870d-ff622f46b0c6" providerId="ADAL" clId="{8759282E-A8F1-D249-906E-1DEBCDDFB9A7}" dt="2021-12-19T08:26:56.774" v="597" actId="1038"/>
          <ac:spMkLst>
            <pc:docMk/>
            <pc:sldMk cId="1006500598" sldId="273"/>
            <ac:spMk id="43" creationId="{56E9447A-11F6-8148-A443-2164EF565000}"/>
          </ac:spMkLst>
        </pc:spChg>
        <pc:spChg chg="add mod">
          <ac:chgData name="Sara Tonazzi" userId="eeec9de6-9f58-4e32-870d-ff622f46b0c6" providerId="ADAL" clId="{8759282E-A8F1-D249-906E-1DEBCDDFB9A7}" dt="2021-12-19T08:27:09.672" v="600" actId="1037"/>
          <ac:spMkLst>
            <pc:docMk/>
            <pc:sldMk cId="1006500598" sldId="273"/>
            <ac:spMk id="44" creationId="{99B334C0-EC65-BD4C-8C51-F83F0D8B5793}"/>
          </ac:spMkLst>
        </pc:spChg>
        <pc:spChg chg="del mod">
          <ac:chgData name="Sara Tonazzi" userId="eeec9de6-9f58-4e32-870d-ff622f46b0c6" providerId="ADAL" clId="{8759282E-A8F1-D249-906E-1DEBCDDFB9A7}" dt="2021-12-19T08:16:51.404" v="39" actId="478"/>
          <ac:spMkLst>
            <pc:docMk/>
            <pc:sldMk cId="1006500598" sldId="273"/>
            <ac:spMk id="1475" creationId="{211FF7C6-9A83-441B-9076-FD53E46BB42F}"/>
          </ac:spMkLst>
        </pc:spChg>
        <pc:graphicFrameChg chg="mod">
          <ac:chgData name="Sara Tonazzi" userId="eeec9de6-9f58-4e32-870d-ff622f46b0c6" providerId="ADAL" clId="{8759282E-A8F1-D249-906E-1DEBCDDFB9A7}" dt="2021-12-19T08:26:41.256" v="581"/>
          <ac:graphicFrameMkLst>
            <pc:docMk/>
            <pc:sldMk cId="1006500598" sldId="273"/>
            <ac:graphicFrameMk id="38" creationId="{02864931-A27D-4813-A449-F6FBA46ECB2F}"/>
          </ac:graphicFrameMkLst>
        </pc:graphicFrameChg>
        <pc:picChg chg="mod">
          <ac:chgData name="Sara Tonazzi" userId="eeec9de6-9f58-4e32-870d-ff622f46b0c6" providerId="ADAL" clId="{8759282E-A8F1-D249-906E-1DEBCDDFB9A7}" dt="2021-12-19T08:26:56.774" v="597" actId="1038"/>
          <ac:picMkLst>
            <pc:docMk/>
            <pc:sldMk cId="1006500598" sldId="273"/>
            <ac:picMk id="1753" creationId="{676E81DF-43B5-4D69-B145-6B411B2C63EF}"/>
          </ac:picMkLst>
        </pc:picChg>
        <pc:picChg chg="mod">
          <ac:chgData name="Sara Tonazzi" userId="eeec9de6-9f58-4e32-870d-ff622f46b0c6" providerId="ADAL" clId="{8759282E-A8F1-D249-906E-1DEBCDDFB9A7}" dt="2021-12-19T08:26:56.774" v="597" actId="1038"/>
          <ac:picMkLst>
            <pc:docMk/>
            <pc:sldMk cId="1006500598" sldId="273"/>
            <ac:picMk id="1754" creationId="{76E466F8-0269-4240-ABEE-5C26014D8E5B}"/>
          </ac:picMkLst>
        </pc:picChg>
        <pc:picChg chg="mod">
          <ac:chgData name="Sara Tonazzi" userId="eeec9de6-9f58-4e32-870d-ff622f46b0c6" providerId="ADAL" clId="{8759282E-A8F1-D249-906E-1DEBCDDFB9A7}" dt="2021-12-19T08:27:09.672" v="600" actId="1037"/>
          <ac:picMkLst>
            <pc:docMk/>
            <pc:sldMk cId="1006500598" sldId="273"/>
            <ac:picMk id="1755" creationId="{AD7BE0C9-A65E-45F0-954E-55608A77F98E}"/>
          </ac:picMkLst>
        </pc:picChg>
        <pc:picChg chg="mod">
          <ac:chgData name="Sara Tonazzi" userId="eeec9de6-9f58-4e32-870d-ff622f46b0c6" providerId="ADAL" clId="{8759282E-A8F1-D249-906E-1DEBCDDFB9A7}" dt="2021-12-19T08:27:09.672" v="600" actId="1037"/>
          <ac:picMkLst>
            <pc:docMk/>
            <pc:sldMk cId="1006500598" sldId="273"/>
            <ac:picMk id="1756" creationId="{A9E201DE-C9A9-444D-B126-BD8CF390C5B3}"/>
          </ac:picMkLst>
        </pc:picChg>
        <pc:picChg chg="mod">
          <ac:chgData name="Sara Tonazzi" userId="eeec9de6-9f58-4e32-870d-ff622f46b0c6" providerId="ADAL" clId="{8759282E-A8F1-D249-906E-1DEBCDDFB9A7}" dt="2021-12-19T08:26:56.774" v="597" actId="1038"/>
          <ac:picMkLst>
            <pc:docMk/>
            <pc:sldMk cId="1006500598" sldId="273"/>
            <ac:picMk id="1757" creationId="{5505034F-5652-46C4-8B68-26A5BEA05D97}"/>
          </ac:picMkLst>
        </pc:picChg>
        <pc:picChg chg="mod">
          <ac:chgData name="Sara Tonazzi" userId="eeec9de6-9f58-4e32-870d-ff622f46b0c6" providerId="ADAL" clId="{8759282E-A8F1-D249-906E-1DEBCDDFB9A7}" dt="2021-12-19T08:26:56.774" v="597" actId="1038"/>
          <ac:picMkLst>
            <pc:docMk/>
            <pc:sldMk cId="1006500598" sldId="273"/>
            <ac:picMk id="1758" creationId="{72BFC797-0190-4246-8731-733543221C08}"/>
          </ac:picMkLst>
        </pc:picChg>
        <pc:picChg chg="mod">
          <ac:chgData name="Sara Tonazzi" userId="eeec9de6-9f58-4e32-870d-ff622f46b0c6" providerId="ADAL" clId="{8759282E-A8F1-D249-906E-1DEBCDDFB9A7}" dt="2021-12-19T08:26:56.774" v="597" actId="1038"/>
          <ac:picMkLst>
            <pc:docMk/>
            <pc:sldMk cId="1006500598" sldId="273"/>
            <ac:picMk id="1759" creationId="{0E7B42C0-21CD-44A9-9EDF-C927EC8CE780}"/>
          </ac:picMkLst>
        </pc:picChg>
      </pc:sldChg>
      <pc:sldChg chg="modSp modAnim">
        <pc:chgData name="Sara Tonazzi" userId="eeec9de6-9f58-4e32-870d-ff622f46b0c6" providerId="ADAL" clId="{8759282E-A8F1-D249-906E-1DEBCDDFB9A7}" dt="2021-12-20T01:21:33.734" v="11579"/>
        <pc:sldMkLst>
          <pc:docMk/>
          <pc:sldMk cId="1643583834" sldId="274"/>
        </pc:sldMkLst>
        <pc:graphicFrameChg chg="mod">
          <ac:chgData name="Sara Tonazzi" userId="eeec9de6-9f58-4e32-870d-ff622f46b0c6" providerId="ADAL" clId="{8759282E-A8F1-D249-906E-1DEBCDDFB9A7}" dt="2021-12-19T15:49:32.766" v="9094" actId="20577"/>
          <ac:graphicFrameMkLst>
            <pc:docMk/>
            <pc:sldMk cId="1643583834" sldId="274"/>
            <ac:graphicFrameMk id="3" creationId="{DB6FB94C-1253-584E-A30D-EB787BC6FF01}"/>
          </ac:graphicFrameMkLst>
        </pc:graphicFrameChg>
      </pc:sldChg>
      <pc:sldChg chg="addSp modSp modAnim modNotesTx">
        <pc:chgData name="Sara Tonazzi" userId="eeec9de6-9f58-4e32-870d-ff622f46b0c6" providerId="ADAL" clId="{8759282E-A8F1-D249-906E-1DEBCDDFB9A7}" dt="2021-12-20T01:33:28.094" v="11649"/>
        <pc:sldMkLst>
          <pc:docMk/>
          <pc:sldMk cId="1878906153" sldId="275"/>
        </pc:sldMkLst>
        <pc:spChg chg="add mod">
          <ac:chgData name="Sara Tonazzi" userId="eeec9de6-9f58-4e32-870d-ff622f46b0c6" providerId="ADAL" clId="{8759282E-A8F1-D249-906E-1DEBCDDFB9A7}" dt="2021-12-19T08:28:44.252" v="606" actId="1076"/>
          <ac:spMkLst>
            <pc:docMk/>
            <pc:sldMk cId="1878906153" sldId="275"/>
            <ac:spMk id="5" creationId="{E799D05B-B75E-C048-AB55-4653F89DF61D}"/>
          </ac:spMkLst>
        </pc:spChg>
        <pc:spChg chg="mod">
          <ac:chgData name="Sara Tonazzi" userId="eeec9de6-9f58-4e32-870d-ff622f46b0c6" providerId="ADAL" clId="{8759282E-A8F1-D249-906E-1DEBCDDFB9A7}" dt="2021-12-19T09:01:24.137" v="1503" actId="20577"/>
          <ac:spMkLst>
            <pc:docMk/>
            <pc:sldMk cId="1878906153" sldId="275"/>
            <ac:spMk id="1945" creationId="{7DD7CB9B-256C-496C-B2A9-C9D438B7ABA3}"/>
          </ac:spMkLst>
        </pc:spChg>
      </pc:sldChg>
      <pc:sldChg chg="addSp modSp modNotesTx">
        <pc:chgData name="Sara Tonazzi" userId="eeec9de6-9f58-4e32-870d-ff622f46b0c6" providerId="ADAL" clId="{8759282E-A8F1-D249-906E-1DEBCDDFB9A7}" dt="2021-12-19T14:56:03.452" v="7133" actId="20577"/>
        <pc:sldMkLst>
          <pc:docMk/>
          <pc:sldMk cId="1714639233" sldId="276"/>
        </pc:sldMkLst>
        <pc:spChg chg="add">
          <ac:chgData name="Sara Tonazzi" userId="eeec9de6-9f58-4e32-870d-ff622f46b0c6" providerId="ADAL" clId="{8759282E-A8F1-D249-906E-1DEBCDDFB9A7}" dt="2021-12-19T08:28:47.820" v="607"/>
          <ac:spMkLst>
            <pc:docMk/>
            <pc:sldMk cId="1714639233" sldId="276"/>
            <ac:spMk id="56" creationId="{8D9B1359-82FC-5649-9C67-86CC1CCFACCC}"/>
          </ac:spMkLst>
        </pc:spChg>
        <pc:spChg chg="mod">
          <ac:chgData name="Sara Tonazzi" userId="eeec9de6-9f58-4e32-870d-ff622f46b0c6" providerId="ADAL" clId="{8759282E-A8F1-D249-906E-1DEBCDDFB9A7}" dt="2021-12-19T09:01:29.395" v="1505" actId="20577"/>
          <ac:spMkLst>
            <pc:docMk/>
            <pc:sldMk cId="1714639233" sldId="276"/>
            <ac:spMk id="1945" creationId="{7DD7CB9B-256C-496C-B2A9-C9D438B7ABA3}"/>
          </ac:spMkLst>
        </pc:spChg>
      </pc:sldChg>
      <pc:sldChg chg="addSp modSp">
        <pc:chgData name="Sara Tonazzi" userId="eeec9de6-9f58-4e32-870d-ff622f46b0c6" providerId="ADAL" clId="{8759282E-A8F1-D249-906E-1DEBCDDFB9A7}" dt="2021-12-19T09:01:36.574" v="1507" actId="20577"/>
        <pc:sldMkLst>
          <pc:docMk/>
          <pc:sldMk cId="2166667640" sldId="277"/>
        </pc:sldMkLst>
        <pc:spChg chg="add">
          <ac:chgData name="Sara Tonazzi" userId="eeec9de6-9f58-4e32-870d-ff622f46b0c6" providerId="ADAL" clId="{8759282E-A8F1-D249-906E-1DEBCDDFB9A7}" dt="2021-12-19T08:28:50.571" v="608"/>
          <ac:spMkLst>
            <pc:docMk/>
            <pc:sldMk cId="2166667640" sldId="277"/>
            <ac:spMk id="56" creationId="{614C6B92-9DB3-3444-B40E-168A7660BB75}"/>
          </ac:spMkLst>
        </pc:spChg>
        <pc:spChg chg="mod">
          <ac:chgData name="Sara Tonazzi" userId="eeec9de6-9f58-4e32-870d-ff622f46b0c6" providerId="ADAL" clId="{8759282E-A8F1-D249-906E-1DEBCDDFB9A7}" dt="2021-12-19T09:01:36.574" v="1507" actId="20577"/>
          <ac:spMkLst>
            <pc:docMk/>
            <pc:sldMk cId="2166667640" sldId="277"/>
            <ac:spMk id="1945" creationId="{7DD7CB9B-256C-496C-B2A9-C9D438B7ABA3}"/>
          </ac:spMkLst>
        </pc:spChg>
      </pc:sldChg>
      <pc:sldChg chg="addSp modSp">
        <pc:chgData name="Sara Tonazzi" userId="eeec9de6-9f58-4e32-870d-ff622f46b0c6" providerId="ADAL" clId="{8759282E-A8F1-D249-906E-1DEBCDDFB9A7}" dt="2021-12-19T09:01:41.332" v="1509" actId="20577"/>
        <pc:sldMkLst>
          <pc:docMk/>
          <pc:sldMk cId="3134085781" sldId="278"/>
        </pc:sldMkLst>
        <pc:spChg chg="add">
          <ac:chgData name="Sara Tonazzi" userId="eeec9de6-9f58-4e32-870d-ff622f46b0c6" providerId="ADAL" clId="{8759282E-A8F1-D249-906E-1DEBCDDFB9A7}" dt="2021-12-19T08:28:52.795" v="609"/>
          <ac:spMkLst>
            <pc:docMk/>
            <pc:sldMk cId="3134085781" sldId="278"/>
            <ac:spMk id="56" creationId="{74520E6B-2E03-CA42-8695-7005A50FEC55}"/>
          </ac:spMkLst>
        </pc:spChg>
        <pc:spChg chg="mod">
          <ac:chgData name="Sara Tonazzi" userId="eeec9de6-9f58-4e32-870d-ff622f46b0c6" providerId="ADAL" clId="{8759282E-A8F1-D249-906E-1DEBCDDFB9A7}" dt="2021-12-19T09:01:41.332" v="1509" actId="20577"/>
          <ac:spMkLst>
            <pc:docMk/>
            <pc:sldMk cId="3134085781" sldId="278"/>
            <ac:spMk id="1945" creationId="{7DD7CB9B-256C-496C-B2A9-C9D438B7ABA3}"/>
          </ac:spMkLst>
        </pc:spChg>
      </pc:sldChg>
      <pc:sldChg chg="addSp delSp modSp modNotesTx">
        <pc:chgData name="Sara Tonazzi" userId="eeec9de6-9f58-4e32-870d-ff622f46b0c6" providerId="ADAL" clId="{8759282E-A8F1-D249-906E-1DEBCDDFB9A7}" dt="2021-12-19T23:53:05.068" v="11264" actId="20577"/>
        <pc:sldMkLst>
          <pc:docMk/>
          <pc:sldMk cId="2844153833" sldId="279"/>
        </pc:sldMkLst>
        <pc:spChg chg="del">
          <ac:chgData name="Sara Tonazzi" userId="eeec9de6-9f58-4e32-870d-ff622f46b0c6" providerId="ADAL" clId="{8759282E-A8F1-D249-906E-1DEBCDDFB9A7}" dt="2021-12-19T14:57:20.653" v="7338" actId="478"/>
          <ac:spMkLst>
            <pc:docMk/>
            <pc:sldMk cId="2844153833" sldId="279"/>
            <ac:spMk id="3" creationId="{1DF1170F-C254-49E7-91F6-A21A6B6D3849}"/>
          </ac:spMkLst>
        </pc:spChg>
        <pc:spChg chg="add mod">
          <ac:chgData name="Sara Tonazzi" userId="eeec9de6-9f58-4e32-870d-ff622f46b0c6" providerId="ADAL" clId="{8759282E-A8F1-D249-906E-1DEBCDDFB9A7}" dt="2021-12-19T08:29:11.381" v="617" actId="1037"/>
          <ac:spMkLst>
            <pc:docMk/>
            <pc:sldMk cId="2844153833" sldId="279"/>
            <ac:spMk id="56" creationId="{B7960F89-FD49-364D-AA94-F5FEC93FAB8C}"/>
          </ac:spMkLst>
        </pc:spChg>
        <pc:spChg chg="mod">
          <ac:chgData name="Sara Tonazzi" userId="eeec9de6-9f58-4e32-870d-ff622f46b0c6" providerId="ADAL" clId="{8759282E-A8F1-D249-906E-1DEBCDDFB9A7}" dt="2021-12-19T09:01:46.343" v="1511" actId="20577"/>
          <ac:spMkLst>
            <pc:docMk/>
            <pc:sldMk cId="2844153833" sldId="279"/>
            <ac:spMk id="1945" creationId="{7DD7CB9B-256C-496C-B2A9-C9D438B7ABA3}"/>
          </ac:spMkLst>
        </pc:spChg>
      </pc:sldChg>
      <pc:sldChg chg="addSp modSp modNotesTx">
        <pc:chgData name="Sara Tonazzi" userId="eeec9de6-9f58-4e32-870d-ff622f46b0c6" providerId="ADAL" clId="{8759282E-A8F1-D249-906E-1DEBCDDFB9A7}" dt="2021-12-19T15:00:58.099" v="7828" actId="20577"/>
        <pc:sldMkLst>
          <pc:docMk/>
          <pc:sldMk cId="295847168" sldId="280"/>
        </pc:sldMkLst>
        <pc:spChg chg="add">
          <ac:chgData name="Sara Tonazzi" userId="eeec9de6-9f58-4e32-870d-ff622f46b0c6" providerId="ADAL" clId="{8759282E-A8F1-D249-906E-1DEBCDDFB9A7}" dt="2021-12-19T08:29:15.760" v="618"/>
          <ac:spMkLst>
            <pc:docMk/>
            <pc:sldMk cId="295847168" sldId="280"/>
            <ac:spMk id="56" creationId="{714DB97F-B9B7-5E48-A6D1-778E84098F94}"/>
          </ac:spMkLst>
        </pc:spChg>
        <pc:spChg chg="mod">
          <ac:chgData name="Sara Tonazzi" userId="eeec9de6-9f58-4e32-870d-ff622f46b0c6" providerId="ADAL" clId="{8759282E-A8F1-D249-906E-1DEBCDDFB9A7}" dt="2021-12-19T09:01:51.373" v="1513" actId="20577"/>
          <ac:spMkLst>
            <pc:docMk/>
            <pc:sldMk cId="295847168" sldId="280"/>
            <ac:spMk id="1945" creationId="{7DD7CB9B-256C-496C-B2A9-C9D438B7ABA3}"/>
          </ac:spMkLst>
        </pc:spChg>
      </pc:sldChg>
      <pc:sldChg chg="addSp modSp">
        <pc:chgData name="Sara Tonazzi" userId="eeec9de6-9f58-4e32-870d-ff622f46b0c6" providerId="ADAL" clId="{8759282E-A8F1-D249-906E-1DEBCDDFB9A7}" dt="2021-12-19T09:01:59.307" v="1515" actId="20577"/>
        <pc:sldMkLst>
          <pc:docMk/>
          <pc:sldMk cId="2129849812" sldId="281"/>
        </pc:sldMkLst>
        <pc:spChg chg="add mod">
          <ac:chgData name="Sara Tonazzi" userId="eeec9de6-9f58-4e32-870d-ff622f46b0c6" providerId="ADAL" clId="{8759282E-A8F1-D249-906E-1DEBCDDFB9A7}" dt="2021-12-19T08:29:31.643" v="630" actId="1037"/>
          <ac:spMkLst>
            <pc:docMk/>
            <pc:sldMk cId="2129849812" sldId="281"/>
            <ac:spMk id="56" creationId="{C83885F7-0638-D849-B658-5BAEFB321853}"/>
          </ac:spMkLst>
        </pc:spChg>
        <pc:spChg chg="mod">
          <ac:chgData name="Sara Tonazzi" userId="eeec9de6-9f58-4e32-870d-ff622f46b0c6" providerId="ADAL" clId="{8759282E-A8F1-D249-906E-1DEBCDDFB9A7}" dt="2021-12-19T09:01:59.307" v="1515" actId="20577"/>
          <ac:spMkLst>
            <pc:docMk/>
            <pc:sldMk cId="2129849812" sldId="281"/>
            <ac:spMk id="1945" creationId="{7DD7CB9B-256C-496C-B2A9-C9D438B7ABA3}"/>
          </ac:spMkLst>
        </pc:spChg>
      </pc:sldChg>
      <pc:sldChg chg="addSp modSp modAnim modNotesTx">
        <pc:chgData name="Sara Tonazzi" userId="eeec9de6-9f58-4e32-870d-ff622f46b0c6" providerId="ADAL" clId="{8759282E-A8F1-D249-906E-1DEBCDDFB9A7}" dt="2021-12-20T01:11:02.036" v="11521"/>
        <pc:sldMkLst>
          <pc:docMk/>
          <pc:sldMk cId="2796985720" sldId="282"/>
        </pc:sldMkLst>
        <pc:spChg chg="add">
          <ac:chgData name="Sara Tonazzi" userId="eeec9de6-9f58-4e32-870d-ff622f46b0c6" providerId="ADAL" clId="{8759282E-A8F1-D249-906E-1DEBCDDFB9A7}" dt="2021-12-19T08:29:48.550" v="631"/>
          <ac:spMkLst>
            <pc:docMk/>
            <pc:sldMk cId="2796985720" sldId="282"/>
            <ac:spMk id="56" creationId="{4DC0AC89-EBCA-444B-9E4A-B9EE4C8AB186}"/>
          </ac:spMkLst>
        </pc:spChg>
        <pc:spChg chg="mod">
          <ac:chgData name="Sara Tonazzi" userId="eeec9de6-9f58-4e32-870d-ff622f46b0c6" providerId="ADAL" clId="{8759282E-A8F1-D249-906E-1DEBCDDFB9A7}" dt="2021-12-19T08:38:36.146" v="1144" actId="20577"/>
          <ac:spMkLst>
            <pc:docMk/>
            <pc:sldMk cId="2796985720" sldId="282"/>
            <ac:spMk id="1945" creationId="{7DD7CB9B-256C-496C-B2A9-C9D438B7ABA3}"/>
          </ac:spMkLst>
        </pc:spChg>
      </pc:sldChg>
      <pc:sldChg chg="addSp delSp modSp add modAnim modNotesTx">
        <pc:chgData name="Sara Tonazzi" userId="eeec9de6-9f58-4e32-870d-ff622f46b0c6" providerId="ADAL" clId="{8759282E-A8F1-D249-906E-1DEBCDDFB9A7}" dt="2021-12-20T01:11:38.479" v="11527"/>
        <pc:sldMkLst>
          <pc:docMk/>
          <pc:sldMk cId="2216678400" sldId="283"/>
        </pc:sldMkLst>
        <pc:spChg chg="del">
          <ac:chgData name="Sara Tonazzi" userId="eeec9de6-9f58-4e32-870d-ff622f46b0c6" providerId="ADAL" clId="{8759282E-A8F1-D249-906E-1DEBCDDFB9A7}" dt="2021-12-19T08:31:28.132" v="634" actId="478"/>
          <ac:spMkLst>
            <pc:docMk/>
            <pc:sldMk cId="2216678400" sldId="283"/>
            <ac:spMk id="3" creationId="{1DF1170F-C254-49E7-91F6-A21A6B6D3849}"/>
          </ac:spMkLst>
        </pc:spChg>
        <pc:spChg chg="mod">
          <ac:chgData name="Sara Tonazzi" userId="eeec9de6-9f58-4e32-870d-ff622f46b0c6" providerId="ADAL" clId="{8759282E-A8F1-D249-906E-1DEBCDDFB9A7}" dt="2021-12-19T08:33:44.785" v="943" actId="1038"/>
          <ac:spMkLst>
            <pc:docMk/>
            <pc:sldMk cId="2216678400" sldId="283"/>
            <ac:spMk id="14" creationId="{9BABE63D-286E-4F06-8336-75DE8D42FAE3}"/>
          </ac:spMkLst>
        </pc:spChg>
        <pc:spChg chg="add del mod">
          <ac:chgData name="Sara Tonazzi" userId="eeec9de6-9f58-4e32-870d-ff622f46b0c6" providerId="ADAL" clId="{8759282E-A8F1-D249-906E-1DEBCDDFB9A7}" dt="2021-12-19T08:35:03.473" v="968" actId="478"/>
          <ac:spMkLst>
            <pc:docMk/>
            <pc:sldMk cId="2216678400" sldId="283"/>
            <ac:spMk id="25" creationId="{2D0269C2-F2F4-3648-A406-07CA56CE6726}"/>
          </ac:spMkLst>
        </pc:spChg>
        <pc:spChg chg="mod">
          <ac:chgData name="Sara Tonazzi" userId="eeec9de6-9f58-4e32-870d-ff622f46b0c6" providerId="ADAL" clId="{8759282E-A8F1-D249-906E-1DEBCDDFB9A7}" dt="2021-12-19T08:34:08.023" v="956" actId="1038"/>
          <ac:spMkLst>
            <pc:docMk/>
            <pc:sldMk cId="2216678400" sldId="283"/>
            <ac:spMk id="35" creationId="{E23BCF19-1240-4358-A3CA-A5D9F3555A41}"/>
          </ac:spMkLst>
        </pc:spChg>
        <pc:spChg chg="del">
          <ac:chgData name="Sara Tonazzi" userId="eeec9de6-9f58-4e32-870d-ff622f46b0c6" providerId="ADAL" clId="{8759282E-A8F1-D249-906E-1DEBCDDFB9A7}" dt="2021-12-19T08:32:48.444" v="779" actId="478"/>
          <ac:spMkLst>
            <pc:docMk/>
            <pc:sldMk cId="2216678400" sldId="283"/>
            <ac:spMk id="36" creationId="{00416F6D-543B-4B03-A6D3-225CD3A53751}"/>
          </ac:spMkLst>
        </pc:spChg>
        <pc:spChg chg="del">
          <ac:chgData name="Sara Tonazzi" userId="eeec9de6-9f58-4e32-870d-ff622f46b0c6" providerId="ADAL" clId="{8759282E-A8F1-D249-906E-1DEBCDDFB9A7}" dt="2021-12-19T08:32:48.444" v="779" actId="478"/>
          <ac:spMkLst>
            <pc:docMk/>
            <pc:sldMk cId="2216678400" sldId="283"/>
            <ac:spMk id="37" creationId="{DCA2F622-0C33-4361-A86F-1A3359277FB4}"/>
          </ac:spMkLst>
        </pc:spChg>
        <pc:spChg chg="del">
          <ac:chgData name="Sara Tonazzi" userId="eeec9de6-9f58-4e32-870d-ff622f46b0c6" providerId="ADAL" clId="{8759282E-A8F1-D249-906E-1DEBCDDFB9A7}" dt="2021-12-19T08:31:19.851" v="633" actId="478"/>
          <ac:spMkLst>
            <pc:docMk/>
            <pc:sldMk cId="2216678400" sldId="283"/>
            <ac:spMk id="56" creationId="{4DC0AC89-EBCA-444B-9E4A-B9EE4C8AB186}"/>
          </ac:spMkLst>
        </pc:spChg>
        <pc:spChg chg="mod">
          <ac:chgData name="Sara Tonazzi" userId="eeec9de6-9f58-4e32-870d-ff622f46b0c6" providerId="ADAL" clId="{8759282E-A8F1-D249-906E-1DEBCDDFB9A7}" dt="2021-12-19T08:38:17.548" v="1141" actId="20577"/>
          <ac:spMkLst>
            <pc:docMk/>
            <pc:sldMk cId="2216678400" sldId="283"/>
            <ac:spMk id="1945" creationId="{7DD7CB9B-256C-496C-B2A9-C9D438B7ABA3}"/>
          </ac:spMkLst>
        </pc:spChg>
        <pc:spChg chg="mod">
          <ac:chgData name="Sara Tonazzi" userId="eeec9de6-9f58-4e32-870d-ff622f46b0c6" providerId="ADAL" clId="{8759282E-A8F1-D249-906E-1DEBCDDFB9A7}" dt="2021-12-19T08:31:51.920" v="676" actId="20577"/>
          <ac:spMkLst>
            <pc:docMk/>
            <pc:sldMk cId="2216678400" sldId="283"/>
            <ac:spMk id="1949" creationId="{BECE1457-50A1-4D7A-A92D-5C5A891B3EAA}"/>
          </ac:spMkLst>
        </pc:spChg>
        <pc:picChg chg="del">
          <ac:chgData name="Sara Tonazzi" userId="eeec9de6-9f58-4e32-870d-ff622f46b0c6" providerId="ADAL" clId="{8759282E-A8F1-D249-906E-1DEBCDDFB9A7}" dt="2021-12-19T08:32:11.616" v="677" actId="478"/>
          <ac:picMkLst>
            <pc:docMk/>
            <pc:sldMk cId="2216678400" sldId="283"/>
            <ac:picMk id="6" creationId="{97C5B3BA-5F63-4473-8BD7-686A57F329B8}"/>
          </ac:picMkLst>
        </pc:picChg>
        <pc:picChg chg="del">
          <ac:chgData name="Sara Tonazzi" userId="eeec9de6-9f58-4e32-870d-ff622f46b0c6" providerId="ADAL" clId="{8759282E-A8F1-D249-906E-1DEBCDDFB9A7}" dt="2021-12-19T08:32:11.616" v="677" actId="478"/>
          <ac:picMkLst>
            <pc:docMk/>
            <pc:sldMk cId="2216678400" sldId="283"/>
            <ac:picMk id="7" creationId="{FB824D95-2D55-4626-BBC4-38F76C6B6D69}"/>
          </ac:picMkLst>
        </pc:picChg>
        <pc:picChg chg="del">
          <ac:chgData name="Sara Tonazzi" userId="eeec9de6-9f58-4e32-870d-ff622f46b0c6" providerId="ADAL" clId="{8759282E-A8F1-D249-906E-1DEBCDDFB9A7}" dt="2021-12-19T08:32:11.616" v="677" actId="478"/>
          <ac:picMkLst>
            <pc:docMk/>
            <pc:sldMk cId="2216678400" sldId="283"/>
            <ac:picMk id="8" creationId="{CBD65B7F-9F95-4854-8853-76C089BD816A}"/>
          </ac:picMkLst>
        </pc:picChg>
        <pc:picChg chg="del">
          <ac:chgData name="Sara Tonazzi" userId="eeec9de6-9f58-4e32-870d-ff622f46b0c6" providerId="ADAL" clId="{8759282E-A8F1-D249-906E-1DEBCDDFB9A7}" dt="2021-12-19T08:32:11.616" v="677" actId="478"/>
          <ac:picMkLst>
            <pc:docMk/>
            <pc:sldMk cId="2216678400" sldId="283"/>
            <ac:picMk id="9" creationId="{A622358C-7EBC-49A7-9AB5-9125F55F4493}"/>
          </ac:picMkLst>
        </pc:picChg>
        <pc:picChg chg="del">
          <ac:chgData name="Sara Tonazzi" userId="eeec9de6-9f58-4e32-870d-ff622f46b0c6" providerId="ADAL" clId="{8759282E-A8F1-D249-906E-1DEBCDDFB9A7}" dt="2021-12-19T08:32:11.616" v="677" actId="478"/>
          <ac:picMkLst>
            <pc:docMk/>
            <pc:sldMk cId="2216678400" sldId="283"/>
            <ac:picMk id="10" creationId="{E7C5F42E-5026-4D74-BF73-A875BF91FBFC}"/>
          </ac:picMkLst>
        </pc:picChg>
        <pc:picChg chg="del">
          <ac:chgData name="Sara Tonazzi" userId="eeec9de6-9f58-4e32-870d-ff622f46b0c6" providerId="ADAL" clId="{8759282E-A8F1-D249-906E-1DEBCDDFB9A7}" dt="2021-12-19T08:32:11.616" v="677" actId="478"/>
          <ac:picMkLst>
            <pc:docMk/>
            <pc:sldMk cId="2216678400" sldId="283"/>
            <ac:picMk id="11" creationId="{509353F2-2E00-4504-BEC5-333EC5C64B71}"/>
          </ac:picMkLst>
        </pc:picChg>
        <pc:picChg chg="del">
          <ac:chgData name="Sara Tonazzi" userId="eeec9de6-9f58-4e32-870d-ff622f46b0c6" providerId="ADAL" clId="{8759282E-A8F1-D249-906E-1DEBCDDFB9A7}" dt="2021-12-19T08:32:11.616" v="677" actId="478"/>
          <ac:picMkLst>
            <pc:docMk/>
            <pc:sldMk cId="2216678400" sldId="283"/>
            <ac:picMk id="12" creationId="{5D27E27E-B203-4B68-8887-852259A02B8E}"/>
          </ac:picMkLst>
        </pc:picChg>
        <pc:picChg chg="mod">
          <ac:chgData name="Sara Tonazzi" userId="eeec9de6-9f58-4e32-870d-ff622f46b0c6" providerId="ADAL" clId="{8759282E-A8F1-D249-906E-1DEBCDDFB9A7}" dt="2021-12-19T08:33:24.540" v="886" actId="1037"/>
          <ac:picMkLst>
            <pc:docMk/>
            <pc:sldMk cId="2216678400" sldId="283"/>
            <ac:picMk id="31" creationId="{833B273C-D403-4755-BD36-D3A89C3EBCE9}"/>
          </ac:picMkLst>
        </pc:picChg>
        <pc:picChg chg="mod">
          <ac:chgData name="Sara Tonazzi" userId="eeec9de6-9f58-4e32-870d-ff622f46b0c6" providerId="ADAL" clId="{8759282E-A8F1-D249-906E-1DEBCDDFB9A7}" dt="2021-12-19T08:33:24.540" v="886" actId="1037"/>
          <ac:picMkLst>
            <pc:docMk/>
            <pc:sldMk cId="2216678400" sldId="283"/>
            <ac:picMk id="32" creationId="{4C29F093-5F3E-410C-8282-4935B1CA9427}"/>
          </ac:picMkLst>
        </pc:picChg>
        <pc:picChg chg="mod">
          <ac:chgData name="Sara Tonazzi" userId="eeec9de6-9f58-4e32-870d-ff622f46b0c6" providerId="ADAL" clId="{8759282E-A8F1-D249-906E-1DEBCDDFB9A7}" dt="2021-12-19T08:35:09.658" v="969" actId="1076"/>
          <ac:picMkLst>
            <pc:docMk/>
            <pc:sldMk cId="2216678400" sldId="283"/>
            <ac:picMk id="38" creationId="{EB53765C-31BA-4D52-9F4A-7B9343DEF3AB}"/>
          </ac:picMkLst>
        </pc:picChg>
        <pc:picChg chg="mod">
          <ac:chgData name="Sara Tonazzi" userId="eeec9de6-9f58-4e32-870d-ff622f46b0c6" providerId="ADAL" clId="{8759282E-A8F1-D249-906E-1DEBCDDFB9A7}" dt="2021-12-19T08:35:09.658" v="969" actId="1076"/>
          <ac:picMkLst>
            <pc:docMk/>
            <pc:sldMk cId="2216678400" sldId="283"/>
            <ac:picMk id="39" creationId="{D53E2C06-8F4A-499D-A7FD-5702E8FE661A}"/>
          </ac:picMkLst>
        </pc:picChg>
        <pc:picChg chg="mod">
          <ac:chgData name="Sara Tonazzi" userId="eeec9de6-9f58-4e32-870d-ff622f46b0c6" providerId="ADAL" clId="{8759282E-A8F1-D249-906E-1DEBCDDFB9A7}" dt="2021-12-19T08:35:09.658" v="969" actId="1076"/>
          <ac:picMkLst>
            <pc:docMk/>
            <pc:sldMk cId="2216678400" sldId="283"/>
            <ac:picMk id="40" creationId="{DF5FAE71-8429-404F-8510-40B6C8FA0D75}"/>
          </ac:picMkLst>
        </pc:picChg>
        <pc:picChg chg="mod">
          <ac:chgData name="Sara Tonazzi" userId="eeec9de6-9f58-4e32-870d-ff622f46b0c6" providerId="ADAL" clId="{8759282E-A8F1-D249-906E-1DEBCDDFB9A7}" dt="2021-12-19T08:35:16.182" v="970" actId="1076"/>
          <ac:picMkLst>
            <pc:docMk/>
            <pc:sldMk cId="2216678400" sldId="283"/>
            <ac:picMk id="41" creationId="{292758B9-5CE4-497F-9DB2-016E282B5EB8}"/>
          </ac:picMkLst>
        </pc:picChg>
        <pc:picChg chg="mod">
          <ac:chgData name="Sara Tonazzi" userId="eeec9de6-9f58-4e32-870d-ff622f46b0c6" providerId="ADAL" clId="{8759282E-A8F1-D249-906E-1DEBCDDFB9A7}" dt="2021-12-19T08:35:16.182" v="970" actId="1076"/>
          <ac:picMkLst>
            <pc:docMk/>
            <pc:sldMk cId="2216678400" sldId="283"/>
            <ac:picMk id="42" creationId="{06168C82-1C3D-49DD-BCAC-7CD663881A89}"/>
          </ac:picMkLst>
        </pc:picChg>
        <pc:picChg chg="del">
          <ac:chgData name="Sara Tonazzi" userId="eeec9de6-9f58-4e32-870d-ff622f46b0c6" providerId="ADAL" clId="{8759282E-A8F1-D249-906E-1DEBCDDFB9A7}" dt="2021-12-19T08:32:48.444" v="779" actId="478"/>
          <ac:picMkLst>
            <pc:docMk/>
            <pc:sldMk cId="2216678400" sldId="283"/>
            <ac:picMk id="43" creationId="{C81A15EB-4823-4570-B06E-7DDF760DDC4F}"/>
          </ac:picMkLst>
        </pc:picChg>
        <pc:picChg chg="del">
          <ac:chgData name="Sara Tonazzi" userId="eeec9de6-9f58-4e32-870d-ff622f46b0c6" providerId="ADAL" clId="{8759282E-A8F1-D249-906E-1DEBCDDFB9A7}" dt="2021-12-19T08:32:48.444" v="779" actId="478"/>
          <ac:picMkLst>
            <pc:docMk/>
            <pc:sldMk cId="2216678400" sldId="283"/>
            <ac:picMk id="44" creationId="{ABE014DC-E8B5-47F6-BCFF-DB177C9983B7}"/>
          </ac:picMkLst>
        </pc:picChg>
        <pc:picChg chg="del">
          <ac:chgData name="Sara Tonazzi" userId="eeec9de6-9f58-4e32-870d-ff622f46b0c6" providerId="ADAL" clId="{8759282E-A8F1-D249-906E-1DEBCDDFB9A7}" dt="2021-12-19T08:32:48.444" v="779" actId="478"/>
          <ac:picMkLst>
            <pc:docMk/>
            <pc:sldMk cId="2216678400" sldId="283"/>
            <ac:picMk id="45" creationId="{287EB4C8-6B91-4C5F-917E-207AF1AF78AA}"/>
          </ac:picMkLst>
        </pc:picChg>
        <pc:picChg chg="del">
          <ac:chgData name="Sara Tonazzi" userId="eeec9de6-9f58-4e32-870d-ff622f46b0c6" providerId="ADAL" clId="{8759282E-A8F1-D249-906E-1DEBCDDFB9A7}" dt="2021-12-19T08:32:48.444" v="779" actId="478"/>
          <ac:picMkLst>
            <pc:docMk/>
            <pc:sldMk cId="2216678400" sldId="283"/>
            <ac:picMk id="46" creationId="{F46A2F5E-E30F-4B3D-8752-A27105AB9BFC}"/>
          </ac:picMkLst>
        </pc:picChg>
        <pc:picChg chg="del">
          <ac:chgData name="Sara Tonazzi" userId="eeec9de6-9f58-4e32-870d-ff622f46b0c6" providerId="ADAL" clId="{8759282E-A8F1-D249-906E-1DEBCDDFB9A7}" dt="2021-12-19T08:32:48.444" v="779" actId="478"/>
          <ac:picMkLst>
            <pc:docMk/>
            <pc:sldMk cId="2216678400" sldId="283"/>
            <ac:picMk id="47" creationId="{7CCB3464-299C-41E6-8370-166744F39BFF}"/>
          </ac:picMkLst>
        </pc:picChg>
        <pc:picChg chg="del">
          <ac:chgData name="Sara Tonazzi" userId="eeec9de6-9f58-4e32-870d-ff622f46b0c6" providerId="ADAL" clId="{8759282E-A8F1-D249-906E-1DEBCDDFB9A7}" dt="2021-12-19T08:32:48.444" v="779" actId="478"/>
          <ac:picMkLst>
            <pc:docMk/>
            <pc:sldMk cId="2216678400" sldId="283"/>
            <ac:picMk id="48" creationId="{0048006B-12E8-4F8C-BD74-8A08E36034EB}"/>
          </ac:picMkLst>
        </pc:picChg>
        <pc:picChg chg="mod">
          <ac:chgData name="Sara Tonazzi" userId="eeec9de6-9f58-4e32-870d-ff622f46b0c6" providerId="ADAL" clId="{8759282E-A8F1-D249-906E-1DEBCDDFB9A7}" dt="2021-12-19T08:33:44.785" v="943" actId="1038"/>
          <ac:picMkLst>
            <pc:docMk/>
            <pc:sldMk cId="2216678400" sldId="283"/>
            <ac:picMk id="49" creationId="{D21858A8-9E49-4B34-AE69-56C54F46C71F}"/>
          </ac:picMkLst>
        </pc:picChg>
        <pc:picChg chg="mod">
          <ac:chgData name="Sara Tonazzi" userId="eeec9de6-9f58-4e32-870d-ff622f46b0c6" providerId="ADAL" clId="{8759282E-A8F1-D249-906E-1DEBCDDFB9A7}" dt="2021-12-19T08:33:44.785" v="943" actId="1038"/>
          <ac:picMkLst>
            <pc:docMk/>
            <pc:sldMk cId="2216678400" sldId="283"/>
            <ac:picMk id="50" creationId="{B521D928-8B9E-402C-BE30-1CBAD717014F}"/>
          </ac:picMkLst>
        </pc:picChg>
        <pc:picChg chg="mod">
          <ac:chgData name="Sara Tonazzi" userId="eeec9de6-9f58-4e32-870d-ff622f46b0c6" providerId="ADAL" clId="{8759282E-A8F1-D249-906E-1DEBCDDFB9A7}" dt="2021-12-19T08:33:44.785" v="943" actId="1038"/>
          <ac:picMkLst>
            <pc:docMk/>
            <pc:sldMk cId="2216678400" sldId="283"/>
            <ac:picMk id="51" creationId="{153BEFE4-CAFA-495F-9FD1-5781C76A7719}"/>
          </ac:picMkLst>
        </pc:picChg>
        <pc:picChg chg="mod">
          <ac:chgData name="Sara Tonazzi" userId="eeec9de6-9f58-4e32-870d-ff622f46b0c6" providerId="ADAL" clId="{8759282E-A8F1-D249-906E-1DEBCDDFB9A7}" dt="2021-12-19T08:33:44.785" v="943" actId="1038"/>
          <ac:picMkLst>
            <pc:docMk/>
            <pc:sldMk cId="2216678400" sldId="283"/>
            <ac:picMk id="52" creationId="{42868F9A-80C1-4819-B07A-392AC38DDE8B}"/>
          </ac:picMkLst>
        </pc:picChg>
        <pc:picChg chg="mod">
          <ac:chgData name="Sara Tonazzi" userId="eeec9de6-9f58-4e32-870d-ff622f46b0c6" providerId="ADAL" clId="{8759282E-A8F1-D249-906E-1DEBCDDFB9A7}" dt="2021-12-19T08:33:44.785" v="943" actId="1038"/>
          <ac:picMkLst>
            <pc:docMk/>
            <pc:sldMk cId="2216678400" sldId="283"/>
            <ac:picMk id="53" creationId="{67DFC757-3AEC-4306-A30E-8FFA46B4BFB4}"/>
          </ac:picMkLst>
        </pc:picChg>
        <pc:picChg chg="mod">
          <ac:chgData name="Sara Tonazzi" userId="eeec9de6-9f58-4e32-870d-ff622f46b0c6" providerId="ADAL" clId="{8759282E-A8F1-D249-906E-1DEBCDDFB9A7}" dt="2021-12-19T08:33:44.785" v="943" actId="1038"/>
          <ac:picMkLst>
            <pc:docMk/>
            <pc:sldMk cId="2216678400" sldId="283"/>
            <ac:picMk id="54" creationId="{7375DAFF-90A0-49CA-8DEC-1B89634AA58E}"/>
          </ac:picMkLst>
        </pc:picChg>
        <pc:picChg chg="del">
          <ac:chgData name="Sara Tonazzi" userId="eeec9de6-9f58-4e32-870d-ff622f46b0c6" providerId="ADAL" clId="{8759282E-A8F1-D249-906E-1DEBCDDFB9A7}" dt="2021-12-19T08:32:48.444" v="779" actId="478"/>
          <ac:picMkLst>
            <pc:docMk/>
            <pc:sldMk cId="2216678400" sldId="283"/>
            <ac:picMk id="59" creationId="{D85B635C-F0B1-44E7-AB6C-C56A0412BBB5}"/>
          </ac:picMkLst>
        </pc:picChg>
        <pc:picChg chg="mod">
          <ac:chgData name="Sara Tonazzi" userId="eeec9de6-9f58-4e32-870d-ff622f46b0c6" providerId="ADAL" clId="{8759282E-A8F1-D249-906E-1DEBCDDFB9A7}" dt="2021-12-19T08:33:44.785" v="943" actId="1038"/>
          <ac:picMkLst>
            <pc:docMk/>
            <pc:sldMk cId="2216678400" sldId="283"/>
            <ac:picMk id="60" creationId="{A8721131-4C74-42AB-B716-2D3656516467}"/>
          </ac:picMkLst>
        </pc:picChg>
        <pc:cxnChg chg="mod">
          <ac:chgData name="Sara Tonazzi" userId="eeec9de6-9f58-4e32-870d-ff622f46b0c6" providerId="ADAL" clId="{8759282E-A8F1-D249-906E-1DEBCDDFB9A7}" dt="2021-12-19T08:33:39.891" v="933" actId="1038"/>
          <ac:cxnSpMkLst>
            <pc:docMk/>
            <pc:sldMk cId="2216678400" sldId="283"/>
            <ac:cxnSpMk id="13" creationId="{3070659C-D04A-45D2-91CF-682A702F01A7}"/>
          </ac:cxnSpMkLst>
        </pc:cxnChg>
        <pc:cxnChg chg="del">
          <ac:chgData name="Sara Tonazzi" userId="eeec9de6-9f58-4e32-870d-ff622f46b0c6" providerId="ADAL" clId="{8759282E-A8F1-D249-906E-1DEBCDDFB9A7}" dt="2021-12-19T08:32:44.841" v="778" actId="478"/>
          <ac:cxnSpMkLst>
            <pc:docMk/>
            <pc:sldMk cId="2216678400" sldId="283"/>
            <ac:cxnSpMk id="33" creationId="{CA6F9E90-7EFC-474F-929B-F97AE4C39A80}"/>
          </ac:cxnSpMkLst>
        </pc:cxnChg>
        <pc:cxnChg chg="del mod">
          <ac:chgData name="Sara Tonazzi" userId="eeec9de6-9f58-4e32-870d-ff622f46b0c6" providerId="ADAL" clId="{8759282E-A8F1-D249-906E-1DEBCDDFB9A7}" dt="2021-12-19T08:32:38.745" v="777" actId="478"/>
          <ac:cxnSpMkLst>
            <pc:docMk/>
            <pc:sldMk cId="2216678400" sldId="283"/>
            <ac:cxnSpMk id="34" creationId="{0EBFF5E8-E74E-477F-BBEE-20A1C208BD56}"/>
          </ac:cxnSpMkLst>
        </pc:cxnChg>
        <pc:cxnChg chg="mod">
          <ac:chgData name="Sara Tonazzi" userId="eeec9de6-9f58-4e32-870d-ff622f46b0c6" providerId="ADAL" clId="{8759282E-A8F1-D249-906E-1DEBCDDFB9A7}" dt="2021-12-19T08:34:51.772" v="965" actId="14100"/>
          <ac:cxnSpMkLst>
            <pc:docMk/>
            <pc:sldMk cId="2216678400" sldId="283"/>
            <ac:cxnSpMk id="55" creationId="{D9B75728-27A1-437A-8624-8B56CD6E88A0}"/>
          </ac:cxnSpMkLst>
        </pc:cxnChg>
        <pc:cxnChg chg="del">
          <ac:chgData name="Sara Tonazzi" userId="eeec9de6-9f58-4e32-870d-ff622f46b0c6" providerId="ADAL" clId="{8759282E-A8F1-D249-906E-1DEBCDDFB9A7}" dt="2021-12-19T08:32:51.550" v="780" actId="478"/>
          <ac:cxnSpMkLst>
            <pc:docMk/>
            <pc:sldMk cId="2216678400" sldId="283"/>
            <ac:cxnSpMk id="57" creationId="{59EDEB46-4DF5-4841-84A7-A99420B287E9}"/>
          </ac:cxnSpMkLst>
        </pc:cxnChg>
        <pc:cxnChg chg="mod">
          <ac:chgData name="Sara Tonazzi" userId="eeec9de6-9f58-4e32-870d-ff622f46b0c6" providerId="ADAL" clId="{8759282E-A8F1-D249-906E-1DEBCDDFB9A7}" dt="2021-12-19T08:33:44.785" v="943" actId="1038"/>
          <ac:cxnSpMkLst>
            <pc:docMk/>
            <pc:sldMk cId="2216678400" sldId="283"/>
            <ac:cxnSpMk id="58" creationId="{C8EEB9F1-F600-432B-B042-F2C840F639B9}"/>
          </ac:cxnSpMkLst>
        </pc:cxnChg>
        <pc:cxnChg chg="add mod">
          <ac:chgData name="Sara Tonazzi" userId="eeec9de6-9f58-4e32-870d-ff622f46b0c6" providerId="ADAL" clId="{8759282E-A8F1-D249-906E-1DEBCDDFB9A7}" dt="2021-12-19T08:35:18.300" v="971" actId="1036"/>
          <ac:cxnSpMkLst>
            <pc:docMk/>
            <pc:sldMk cId="2216678400" sldId="283"/>
            <ac:cxnSpMk id="61" creationId="{2AE66709-6B9E-244A-A175-8208941ADF41}"/>
          </ac:cxnSpMkLst>
        </pc:cxnChg>
        <pc:cxnChg chg="add mod">
          <ac:chgData name="Sara Tonazzi" userId="eeec9de6-9f58-4e32-870d-ff622f46b0c6" providerId="ADAL" clId="{8759282E-A8F1-D249-906E-1DEBCDDFB9A7}" dt="2021-12-19T08:35:29.090" v="980" actId="1037"/>
          <ac:cxnSpMkLst>
            <pc:docMk/>
            <pc:sldMk cId="2216678400" sldId="283"/>
            <ac:cxnSpMk id="62" creationId="{7EE2DB9C-3F6F-EF4B-92D4-C17392AE01BC}"/>
          </ac:cxnSpMkLst>
        </pc:cxnChg>
      </pc:sldChg>
      <pc:sldChg chg="addSp delSp modSp add modAnim modNotesTx">
        <pc:chgData name="Sara Tonazzi" userId="eeec9de6-9f58-4e32-870d-ff622f46b0c6" providerId="ADAL" clId="{8759282E-A8F1-D249-906E-1DEBCDDFB9A7}" dt="2021-12-20T01:11:55.111" v="11529"/>
        <pc:sldMkLst>
          <pc:docMk/>
          <pc:sldMk cId="3538396534" sldId="284"/>
        </pc:sldMkLst>
        <pc:spChg chg="add del mod">
          <ac:chgData name="Sara Tonazzi" userId="eeec9de6-9f58-4e32-870d-ff622f46b0c6" providerId="ADAL" clId="{8759282E-A8F1-D249-906E-1DEBCDDFB9A7}" dt="2021-12-19T08:36:22.410" v="1009"/>
          <ac:spMkLst>
            <pc:docMk/>
            <pc:sldMk cId="3538396534" sldId="284"/>
            <ac:spMk id="3" creationId="{DC63E754-ADC9-C849-8084-DF7FE5548961}"/>
          </ac:spMkLst>
        </pc:spChg>
        <pc:spChg chg="mod">
          <ac:chgData name="Sara Tonazzi" userId="eeec9de6-9f58-4e32-870d-ff622f46b0c6" providerId="ADAL" clId="{8759282E-A8F1-D249-906E-1DEBCDDFB9A7}" dt="2021-12-19T08:36:58.923" v="1123" actId="1037"/>
          <ac:spMkLst>
            <pc:docMk/>
            <pc:sldMk cId="3538396534" sldId="284"/>
            <ac:spMk id="14" creationId="{9BABE63D-286E-4F06-8336-75DE8D42FAE3}"/>
          </ac:spMkLst>
        </pc:spChg>
        <pc:spChg chg="del">
          <ac:chgData name="Sara Tonazzi" userId="eeec9de6-9f58-4e32-870d-ff622f46b0c6" providerId="ADAL" clId="{8759282E-A8F1-D249-906E-1DEBCDDFB9A7}" dt="2021-12-19T08:36:30.229" v="1012" actId="478"/>
          <ac:spMkLst>
            <pc:docMk/>
            <pc:sldMk cId="3538396534" sldId="284"/>
            <ac:spMk id="35" creationId="{E23BCF19-1240-4358-A3CA-A5D9F3555A41}"/>
          </ac:spMkLst>
        </pc:spChg>
        <pc:spChg chg="mod">
          <ac:chgData name="Sara Tonazzi" userId="eeec9de6-9f58-4e32-870d-ff622f46b0c6" providerId="ADAL" clId="{8759282E-A8F1-D249-906E-1DEBCDDFB9A7}" dt="2021-12-19T08:37:59.222" v="1138" actId="20577"/>
          <ac:spMkLst>
            <pc:docMk/>
            <pc:sldMk cId="3538396534" sldId="284"/>
            <ac:spMk id="1945" creationId="{7DD7CB9B-256C-496C-B2A9-C9D438B7ABA3}"/>
          </ac:spMkLst>
        </pc:spChg>
        <pc:spChg chg="mod">
          <ac:chgData name="Sara Tonazzi" userId="eeec9de6-9f58-4e32-870d-ff622f46b0c6" providerId="ADAL" clId="{8759282E-A8F1-D249-906E-1DEBCDDFB9A7}" dt="2021-12-19T08:36:13.563" v="1006" actId="20577"/>
          <ac:spMkLst>
            <pc:docMk/>
            <pc:sldMk cId="3538396534" sldId="284"/>
            <ac:spMk id="1949" creationId="{BECE1457-50A1-4D7A-A92D-5C5A891B3EAA}"/>
          </ac:spMkLst>
        </pc:spChg>
        <pc:picChg chg="mod">
          <ac:chgData name="Sara Tonazzi" userId="eeec9de6-9f58-4e32-870d-ff622f46b0c6" providerId="ADAL" clId="{8759282E-A8F1-D249-906E-1DEBCDDFB9A7}" dt="2021-12-19T08:36:53.515" v="1112" actId="1038"/>
          <ac:picMkLst>
            <pc:docMk/>
            <pc:sldMk cId="3538396534" sldId="284"/>
            <ac:picMk id="31" creationId="{833B273C-D403-4755-BD36-D3A89C3EBCE9}"/>
          </ac:picMkLst>
        </pc:picChg>
        <pc:picChg chg="mod">
          <ac:chgData name="Sara Tonazzi" userId="eeec9de6-9f58-4e32-870d-ff622f46b0c6" providerId="ADAL" clId="{8759282E-A8F1-D249-906E-1DEBCDDFB9A7}" dt="2021-12-19T08:36:53.515" v="1112" actId="1038"/>
          <ac:picMkLst>
            <pc:docMk/>
            <pc:sldMk cId="3538396534" sldId="284"/>
            <ac:picMk id="32" creationId="{4C29F093-5F3E-410C-8282-4935B1CA9427}"/>
          </ac:picMkLst>
        </pc:picChg>
        <pc:picChg chg="mod">
          <ac:chgData name="Sara Tonazzi" userId="eeec9de6-9f58-4e32-870d-ff622f46b0c6" providerId="ADAL" clId="{8759282E-A8F1-D249-906E-1DEBCDDFB9A7}" dt="2021-12-19T08:36:53.515" v="1112" actId="1038"/>
          <ac:picMkLst>
            <pc:docMk/>
            <pc:sldMk cId="3538396534" sldId="284"/>
            <ac:picMk id="38" creationId="{EB53765C-31BA-4D52-9F4A-7B9343DEF3AB}"/>
          </ac:picMkLst>
        </pc:picChg>
        <pc:picChg chg="mod">
          <ac:chgData name="Sara Tonazzi" userId="eeec9de6-9f58-4e32-870d-ff622f46b0c6" providerId="ADAL" clId="{8759282E-A8F1-D249-906E-1DEBCDDFB9A7}" dt="2021-12-19T08:36:53.515" v="1112" actId="1038"/>
          <ac:picMkLst>
            <pc:docMk/>
            <pc:sldMk cId="3538396534" sldId="284"/>
            <ac:picMk id="39" creationId="{D53E2C06-8F4A-499D-A7FD-5702E8FE661A}"/>
          </ac:picMkLst>
        </pc:picChg>
        <pc:picChg chg="mod">
          <ac:chgData name="Sara Tonazzi" userId="eeec9de6-9f58-4e32-870d-ff622f46b0c6" providerId="ADAL" clId="{8759282E-A8F1-D249-906E-1DEBCDDFB9A7}" dt="2021-12-19T08:36:53.515" v="1112" actId="1038"/>
          <ac:picMkLst>
            <pc:docMk/>
            <pc:sldMk cId="3538396534" sldId="284"/>
            <ac:picMk id="40" creationId="{DF5FAE71-8429-404F-8510-40B6C8FA0D75}"/>
          </ac:picMkLst>
        </pc:picChg>
        <pc:picChg chg="mod">
          <ac:chgData name="Sara Tonazzi" userId="eeec9de6-9f58-4e32-870d-ff622f46b0c6" providerId="ADAL" clId="{8759282E-A8F1-D249-906E-1DEBCDDFB9A7}" dt="2021-12-19T08:36:53.515" v="1112" actId="1038"/>
          <ac:picMkLst>
            <pc:docMk/>
            <pc:sldMk cId="3538396534" sldId="284"/>
            <ac:picMk id="41" creationId="{292758B9-5CE4-497F-9DB2-016E282B5EB8}"/>
          </ac:picMkLst>
        </pc:picChg>
        <pc:picChg chg="mod">
          <ac:chgData name="Sara Tonazzi" userId="eeec9de6-9f58-4e32-870d-ff622f46b0c6" providerId="ADAL" clId="{8759282E-A8F1-D249-906E-1DEBCDDFB9A7}" dt="2021-12-19T08:36:53.515" v="1112" actId="1038"/>
          <ac:picMkLst>
            <pc:docMk/>
            <pc:sldMk cId="3538396534" sldId="284"/>
            <ac:picMk id="42" creationId="{06168C82-1C3D-49DD-BCAC-7CD663881A89}"/>
          </ac:picMkLst>
        </pc:picChg>
        <pc:picChg chg="del">
          <ac:chgData name="Sara Tonazzi" userId="eeec9de6-9f58-4e32-870d-ff622f46b0c6" providerId="ADAL" clId="{8759282E-A8F1-D249-906E-1DEBCDDFB9A7}" dt="2021-12-19T08:36:27.067" v="1010" actId="478"/>
          <ac:picMkLst>
            <pc:docMk/>
            <pc:sldMk cId="3538396534" sldId="284"/>
            <ac:picMk id="49" creationId="{D21858A8-9E49-4B34-AE69-56C54F46C71F}"/>
          </ac:picMkLst>
        </pc:picChg>
        <pc:picChg chg="del">
          <ac:chgData name="Sara Tonazzi" userId="eeec9de6-9f58-4e32-870d-ff622f46b0c6" providerId="ADAL" clId="{8759282E-A8F1-D249-906E-1DEBCDDFB9A7}" dt="2021-12-19T08:36:27.067" v="1010" actId="478"/>
          <ac:picMkLst>
            <pc:docMk/>
            <pc:sldMk cId="3538396534" sldId="284"/>
            <ac:picMk id="50" creationId="{B521D928-8B9E-402C-BE30-1CBAD717014F}"/>
          </ac:picMkLst>
        </pc:picChg>
        <pc:picChg chg="del">
          <ac:chgData name="Sara Tonazzi" userId="eeec9de6-9f58-4e32-870d-ff622f46b0c6" providerId="ADAL" clId="{8759282E-A8F1-D249-906E-1DEBCDDFB9A7}" dt="2021-12-19T08:36:27.067" v="1010" actId="478"/>
          <ac:picMkLst>
            <pc:docMk/>
            <pc:sldMk cId="3538396534" sldId="284"/>
            <ac:picMk id="51" creationId="{153BEFE4-CAFA-495F-9FD1-5781C76A7719}"/>
          </ac:picMkLst>
        </pc:picChg>
        <pc:picChg chg="del">
          <ac:chgData name="Sara Tonazzi" userId="eeec9de6-9f58-4e32-870d-ff622f46b0c6" providerId="ADAL" clId="{8759282E-A8F1-D249-906E-1DEBCDDFB9A7}" dt="2021-12-19T08:36:27.067" v="1010" actId="478"/>
          <ac:picMkLst>
            <pc:docMk/>
            <pc:sldMk cId="3538396534" sldId="284"/>
            <ac:picMk id="52" creationId="{42868F9A-80C1-4819-B07A-392AC38DDE8B}"/>
          </ac:picMkLst>
        </pc:picChg>
        <pc:picChg chg="del">
          <ac:chgData name="Sara Tonazzi" userId="eeec9de6-9f58-4e32-870d-ff622f46b0c6" providerId="ADAL" clId="{8759282E-A8F1-D249-906E-1DEBCDDFB9A7}" dt="2021-12-19T08:36:27.067" v="1010" actId="478"/>
          <ac:picMkLst>
            <pc:docMk/>
            <pc:sldMk cId="3538396534" sldId="284"/>
            <ac:picMk id="53" creationId="{67DFC757-3AEC-4306-A30E-8FFA46B4BFB4}"/>
          </ac:picMkLst>
        </pc:picChg>
        <pc:picChg chg="del">
          <ac:chgData name="Sara Tonazzi" userId="eeec9de6-9f58-4e32-870d-ff622f46b0c6" providerId="ADAL" clId="{8759282E-A8F1-D249-906E-1DEBCDDFB9A7}" dt="2021-12-19T08:36:27.067" v="1010" actId="478"/>
          <ac:picMkLst>
            <pc:docMk/>
            <pc:sldMk cId="3538396534" sldId="284"/>
            <ac:picMk id="54" creationId="{7375DAFF-90A0-49CA-8DEC-1B89634AA58E}"/>
          </ac:picMkLst>
        </pc:picChg>
        <pc:picChg chg="del">
          <ac:chgData name="Sara Tonazzi" userId="eeec9de6-9f58-4e32-870d-ff622f46b0c6" providerId="ADAL" clId="{8759282E-A8F1-D249-906E-1DEBCDDFB9A7}" dt="2021-12-19T08:36:27.067" v="1010" actId="478"/>
          <ac:picMkLst>
            <pc:docMk/>
            <pc:sldMk cId="3538396534" sldId="284"/>
            <ac:picMk id="60" creationId="{A8721131-4C74-42AB-B716-2D3656516467}"/>
          </ac:picMkLst>
        </pc:picChg>
        <pc:cxnChg chg="del">
          <ac:chgData name="Sara Tonazzi" userId="eeec9de6-9f58-4e32-870d-ff622f46b0c6" providerId="ADAL" clId="{8759282E-A8F1-D249-906E-1DEBCDDFB9A7}" dt="2021-12-19T08:36:28.829" v="1011" actId="478"/>
          <ac:cxnSpMkLst>
            <pc:docMk/>
            <pc:sldMk cId="3538396534" sldId="284"/>
            <ac:cxnSpMk id="13" creationId="{3070659C-D04A-45D2-91CF-682A702F01A7}"/>
          </ac:cxnSpMkLst>
        </pc:cxnChg>
        <pc:cxnChg chg="mod">
          <ac:chgData name="Sara Tonazzi" userId="eeec9de6-9f58-4e32-870d-ff622f46b0c6" providerId="ADAL" clId="{8759282E-A8F1-D249-906E-1DEBCDDFB9A7}" dt="2021-12-19T08:36:53.515" v="1112" actId="1038"/>
          <ac:cxnSpMkLst>
            <pc:docMk/>
            <pc:sldMk cId="3538396534" sldId="284"/>
            <ac:cxnSpMk id="55" creationId="{D9B75728-27A1-437A-8624-8B56CD6E88A0}"/>
          </ac:cxnSpMkLst>
        </pc:cxnChg>
        <pc:cxnChg chg="del">
          <ac:chgData name="Sara Tonazzi" userId="eeec9de6-9f58-4e32-870d-ff622f46b0c6" providerId="ADAL" clId="{8759282E-A8F1-D249-906E-1DEBCDDFB9A7}" dt="2021-12-19T08:36:27.067" v="1010" actId="478"/>
          <ac:cxnSpMkLst>
            <pc:docMk/>
            <pc:sldMk cId="3538396534" sldId="284"/>
            <ac:cxnSpMk id="58" creationId="{C8EEB9F1-F600-432B-B042-F2C840F639B9}"/>
          </ac:cxnSpMkLst>
        </pc:cxnChg>
        <pc:cxnChg chg="mod">
          <ac:chgData name="Sara Tonazzi" userId="eeec9de6-9f58-4e32-870d-ff622f46b0c6" providerId="ADAL" clId="{8759282E-A8F1-D249-906E-1DEBCDDFB9A7}" dt="2021-12-19T08:36:53.515" v="1112" actId="1038"/>
          <ac:cxnSpMkLst>
            <pc:docMk/>
            <pc:sldMk cId="3538396534" sldId="284"/>
            <ac:cxnSpMk id="61" creationId="{2AE66709-6B9E-244A-A175-8208941ADF41}"/>
          </ac:cxnSpMkLst>
        </pc:cxnChg>
        <pc:cxnChg chg="mod">
          <ac:chgData name="Sara Tonazzi" userId="eeec9de6-9f58-4e32-870d-ff622f46b0c6" providerId="ADAL" clId="{8759282E-A8F1-D249-906E-1DEBCDDFB9A7}" dt="2021-12-19T08:36:53.515" v="1112" actId="1038"/>
          <ac:cxnSpMkLst>
            <pc:docMk/>
            <pc:sldMk cId="3538396534" sldId="284"/>
            <ac:cxnSpMk id="62" creationId="{7EE2DB9C-3F6F-EF4B-92D4-C17392AE01BC}"/>
          </ac:cxnSpMkLst>
        </pc:cxnChg>
      </pc:sldChg>
      <pc:sldChg chg="addSp delSp modSp add ord modAnim modNotesTx">
        <pc:chgData name="Sara Tonazzi" userId="eeec9de6-9f58-4e32-870d-ff622f46b0c6" providerId="ADAL" clId="{8759282E-A8F1-D249-906E-1DEBCDDFB9A7}" dt="2021-12-20T01:31:00.136" v="11648"/>
        <pc:sldMkLst>
          <pc:docMk/>
          <pc:sldMk cId="385607259" sldId="285"/>
        </pc:sldMkLst>
        <pc:spChg chg="mod">
          <ac:chgData name="Sara Tonazzi" userId="eeec9de6-9f58-4e32-870d-ff622f46b0c6" providerId="ADAL" clId="{8759282E-A8F1-D249-906E-1DEBCDDFB9A7}" dt="2021-12-19T13:42:16.208" v="3499" actId="14100"/>
          <ac:spMkLst>
            <pc:docMk/>
            <pc:sldMk cId="385607259" sldId="285"/>
            <ac:spMk id="2" creationId="{EF1E94F8-398C-CB4D-B247-232F3BB2F367}"/>
          </ac:spMkLst>
        </pc:spChg>
        <pc:spChg chg="del">
          <ac:chgData name="Sara Tonazzi" userId="eeec9de6-9f58-4e32-870d-ff622f46b0c6" providerId="ADAL" clId="{8759282E-A8F1-D249-906E-1DEBCDDFB9A7}" dt="2021-12-19T08:57:32.599" v="1432" actId="478"/>
          <ac:spMkLst>
            <pc:docMk/>
            <pc:sldMk cId="385607259" sldId="285"/>
            <ac:spMk id="14" creationId="{9BABE63D-286E-4F06-8336-75DE8D42FAE3}"/>
          </ac:spMkLst>
        </pc:spChg>
        <pc:spChg chg="mod">
          <ac:chgData name="Sara Tonazzi" userId="eeec9de6-9f58-4e32-870d-ff622f46b0c6" providerId="ADAL" clId="{8759282E-A8F1-D249-906E-1DEBCDDFB9A7}" dt="2021-12-19T09:50:11.314" v="2612" actId="20577"/>
          <ac:spMkLst>
            <pc:docMk/>
            <pc:sldMk cId="385607259" sldId="285"/>
            <ac:spMk id="15" creationId="{D9B913DB-6AB1-F944-84B1-D4DB7B3EFF32}"/>
          </ac:spMkLst>
        </pc:spChg>
        <pc:spChg chg="add del mod">
          <ac:chgData name="Sara Tonazzi" userId="eeec9de6-9f58-4e32-870d-ff622f46b0c6" providerId="ADAL" clId="{8759282E-A8F1-D249-906E-1DEBCDDFB9A7}" dt="2021-12-19T09:40:01.440" v="2311"/>
          <ac:spMkLst>
            <pc:docMk/>
            <pc:sldMk cId="385607259" sldId="285"/>
            <ac:spMk id="16" creationId="{AAF1D432-5819-C346-898E-B160787AC469}"/>
          </ac:spMkLst>
        </pc:spChg>
        <pc:spChg chg="add del mod">
          <ac:chgData name="Sara Tonazzi" userId="eeec9de6-9f58-4e32-870d-ff622f46b0c6" providerId="ADAL" clId="{8759282E-A8F1-D249-906E-1DEBCDDFB9A7}" dt="2021-12-19T09:41:54.837" v="2445"/>
          <ac:spMkLst>
            <pc:docMk/>
            <pc:sldMk cId="385607259" sldId="285"/>
            <ac:spMk id="17" creationId="{B17EB989-7D84-2C45-A72D-C32B3286D5EE}"/>
          </ac:spMkLst>
        </pc:spChg>
        <pc:spChg chg="del">
          <ac:chgData name="Sara Tonazzi" userId="eeec9de6-9f58-4e32-870d-ff622f46b0c6" providerId="ADAL" clId="{8759282E-A8F1-D249-906E-1DEBCDDFB9A7}" dt="2021-12-19T08:57:32.599" v="1432" actId="478"/>
          <ac:spMkLst>
            <pc:docMk/>
            <pc:sldMk cId="385607259" sldId="285"/>
            <ac:spMk id="35" creationId="{E23BCF19-1240-4358-A3CA-A5D9F3555A41}"/>
          </ac:spMkLst>
        </pc:spChg>
        <pc:spChg chg="del">
          <ac:chgData name="Sara Tonazzi" userId="eeec9de6-9f58-4e32-870d-ff622f46b0c6" providerId="ADAL" clId="{8759282E-A8F1-D249-906E-1DEBCDDFB9A7}" dt="2021-12-19T08:57:32.599" v="1432" actId="478"/>
          <ac:spMkLst>
            <pc:docMk/>
            <pc:sldMk cId="385607259" sldId="285"/>
            <ac:spMk id="36" creationId="{00416F6D-543B-4B03-A6D3-225CD3A53751}"/>
          </ac:spMkLst>
        </pc:spChg>
        <pc:spChg chg="del">
          <ac:chgData name="Sara Tonazzi" userId="eeec9de6-9f58-4e32-870d-ff622f46b0c6" providerId="ADAL" clId="{8759282E-A8F1-D249-906E-1DEBCDDFB9A7}" dt="2021-12-19T08:57:32.599" v="1432" actId="478"/>
          <ac:spMkLst>
            <pc:docMk/>
            <pc:sldMk cId="385607259" sldId="285"/>
            <ac:spMk id="37" creationId="{DCA2F622-0C33-4361-A86F-1A3359277FB4}"/>
          </ac:spMkLst>
        </pc:spChg>
        <pc:spChg chg="add del mod">
          <ac:chgData name="Sara Tonazzi" userId="eeec9de6-9f58-4e32-870d-ff622f46b0c6" providerId="ADAL" clId="{8759282E-A8F1-D249-906E-1DEBCDDFB9A7}" dt="2021-12-20T00:27:21.153" v="11325" actId="478"/>
          <ac:spMkLst>
            <pc:docMk/>
            <pc:sldMk cId="385607259" sldId="285"/>
            <ac:spMk id="56" creationId="{1DF7A921-044B-7C4C-A043-07BFBC94FD5B}"/>
          </ac:spMkLst>
        </pc:spChg>
        <pc:spChg chg="add del mod">
          <ac:chgData name="Sara Tonazzi" userId="eeec9de6-9f58-4e32-870d-ff622f46b0c6" providerId="ADAL" clId="{8759282E-A8F1-D249-906E-1DEBCDDFB9A7}" dt="2021-12-20T00:27:21.153" v="11325" actId="478"/>
          <ac:spMkLst>
            <pc:docMk/>
            <pc:sldMk cId="385607259" sldId="285"/>
            <ac:spMk id="61" creationId="{BF60D3A2-4E2B-DE4B-9BD7-B3CDAB4C6B13}"/>
          </ac:spMkLst>
        </pc:spChg>
        <pc:spChg chg="add del mod">
          <ac:chgData name="Sara Tonazzi" userId="eeec9de6-9f58-4e32-870d-ff622f46b0c6" providerId="ADAL" clId="{8759282E-A8F1-D249-906E-1DEBCDDFB9A7}" dt="2021-12-19T09:26:24.944" v="2108" actId="478"/>
          <ac:spMkLst>
            <pc:docMk/>
            <pc:sldMk cId="385607259" sldId="285"/>
            <ac:spMk id="62" creationId="{5059E81F-1EC0-E24B-BC6C-A99F5BC21886}"/>
          </ac:spMkLst>
        </pc:spChg>
        <pc:spChg chg="del mod">
          <ac:chgData name="Sara Tonazzi" userId="eeec9de6-9f58-4e32-870d-ff622f46b0c6" providerId="ADAL" clId="{8759282E-A8F1-D249-906E-1DEBCDDFB9A7}" dt="2021-12-19T09:26:15.101" v="2106" actId="478"/>
          <ac:spMkLst>
            <pc:docMk/>
            <pc:sldMk cId="385607259" sldId="285"/>
            <ac:spMk id="1945" creationId="{7DD7CB9B-256C-496C-B2A9-C9D438B7ABA3}"/>
          </ac:spMkLst>
        </pc:spChg>
        <pc:spChg chg="del">
          <ac:chgData name="Sara Tonazzi" userId="eeec9de6-9f58-4e32-870d-ff622f46b0c6" providerId="ADAL" clId="{8759282E-A8F1-D249-906E-1DEBCDDFB9A7}" dt="2021-12-19T09:04:21.754" v="1518" actId="478"/>
          <ac:spMkLst>
            <pc:docMk/>
            <pc:sldMk cId="385607259" sldId="285"/>
            <ac:spMk id="1948" creationId="{6DE6735B-B7AF-49BE-BDF1-44DC70E35EE5}"/>
          </ac:spMkLst>
        </pc:spChg>
        <pc:spChg chg="del mod">
          <ac:chgData name="Sara Tonazzi" userId="eeec9de6-9f58-4e32-870d-ff622f46b0c6" providerId="ADAL" clId="{8759282E-A8F1-D249-906E-1DEBCDDFB9A7}" dt="2021-12-19T09:02:48.391" v="1517" actId="478"/>
          <ac:spMkLst>
            <pc:docMk/>
            <pc:sldMk cId="385607259" sldId="285"/>
            <ac:spMk id="1949" creationId="{BECE1457-50A1-4D7A-A92D-5C5A891B3EAA}"/>
          </ac:spMkLst>
        </pc:spChg>
        <pc:spChg chg="del">
          <ac:chgData name="Sara Tonazzi" userId="eeec9de6-9f58-4e32-870d-ff622f46b0c6" providerId="ADAL" clId="{8759282E-A8F1-D249-906E-1DEBCDDFB9A7}" dt="2021-12-19T08:57:32.599" v="1432" actId="478"/>
          <ac:spMkLst>
            <pc:docMk/>
            <pc:sldMk cId="385607259" sldId="285"/>
            <ac:spMk id="1951" creationId="{63993196-32A6-47B5-B6D7-2CD3E9EACFDE}"/>
          </ac:spMkLst>
        </pc:spChg>
        <pc:spChg chg="del">
          <ac:chgData name="Sara Tonazzi" userId="eeec9de6-9f58-4e32-870d-ff622f46b0c6" providerId="ADAL" clId="{8759282E-A8F1-D249-906E-1DEBCDDFB9A7}" dt="2021-12-19T08:57:32.599" v="1432" actId="478"/>
          <ac:spMkLst>
            <pc:docMk/>
            <pc:sldMk cId="385607259" sldId="285"/>
            <ac:spMk id="1952" creationId="{72D553AB-A3DC-45B9-B54C-4EDEBF069478}"/>
          </ac:spMkLst>
        </pc:spChg>
        <pc:graphicFrameChg chg="add mod">
          <ac:chgData name="Sara Tonazzi" userId="eeec9de6-9f58-4e32-870d-ff622f46b0c6" providerId="ADAL" clId="{8759282E-A8F1-D249-906E-1DEBCDDFB9A7}" dt="2021-12-20T00:27:33.168" v="11326" actId="2085"/>
          <ac:graphicFrameMkLst>
            <pc:docMk/>
            <pc:sldMk cId="385607259" sldId="285"/>
            <ac:graphicFrameMk id="5" creationId="{4B2A20D3-4A1B-E042-9360-B28289F348B1}"/>
          </ac:graphicFrameMkLst>
        </pc:graphicFrameChg>
        <pc:picChg chg="del">
          <ac:chgData name="Sara Tonazzi" userId="eeec9de6-9f58-4e32-870d-ff622f46b0c6" providerId="ADAL" clId="{8759282E-A8F1-D249-906E-1DEBCDDFB9A7}" dt="2021-12-19T08:57:32.599" v="1432" actId="478"/>
          <ac:picMkLst>
            <pc:docMk/>
            <pc:sldMk cId="385607259" sldId="285"/>
            <ac:picMk id="6" creationId="{97C5B3BA-5F63-4473-8BD7-686A57F329B8}"/>
          </ac:picMkLst>
        </pc:picChg>
        <pc:picChg chg="del">
          <ac:chgData name="Sara Tonazzi" userId="eeec9de6-9f58-4e32-870d-ff622f46b0c6" providerId="ADAL" clId="{8759282E-A8F1-D249-906E-1DEBCDDFB9A7}" dt="2021-12-19T08:57:32.599" v="1432" actId="478"/>
          <ac:picMkLst>
            <pc:docMk/>
            <pc:sldMk cId="385607259" sldId="285"/>
            <ac:picMk id="7" creationId="{FB824D95-2D55-4626-BBC4-38F76C6B6D69}"/>
          </ac:picMkLst>
        </pc:picChg>
        <pc:picChg chg="del">
          <ac:chgData name="Sara Tonazzi" userId="eeec9de6-9f58-4e32-870d-ff622f46b0c6" providerId="ADAL" clId="{8759282E-A8F1-D249-906E-1DEBCDDFB9A7}" dt="2021-12-19T08:57:32.599" v="1432" actId="478"/>
          <ac:picMkLst>
            <pc:docMk/>
            <pc:sldMk cId="385607259" sldId="285"/>
            <ac:picMk id="8" creationId="{CBD65B7F-9F95-4854-8853-76C089BD816A}"/>
          </ac:picMkLst>
        </pc:picChg>
        <pc:picChg chg="del">
          <ac:chgData name="Sara Tonazzi" userId="eeec9de6-9f58-4e32-870d-ff622f46b0c6" providerId="ADAL" clId="{8759282E-A8F1-D249-906E-1DEBCDDFB9A7}" dt="2021-12-19T08:57:32.599" v="1432" actId="478"/>
          <ac:picMkLst>
            <pc:docMk/>
            <pc:sldMk cId="385607259" sldId="285"/>
            <ac:picMk id="9" creationId="{A622358C-7EBC-49A7-9AB5-9125F55F4493}"/>
          </ac:picMkLst>
        </pc:picChg>
        <pc:picChg chg="del">
          <ac:chgData name="Sara Tonazzi" userId="eeec9de6-9f58-4e32-870d-ff622f46b0c6" providerId="ADAL" clId="{8759282E-A8F1-D249-906E-1DEBCDDFB9A7}" dt="2021-12-19T08:57:32.599" v="1432" actId="478"/>
          <ac:picMkLst>
            <pc:docMk/>
            <pc:sldMk cId="385607259" sldId="285"/>
            <ac:picMk id="10" creationId="{E7C5F42E-5026-4D74-BF73-A875BF91FBFC}"/>
          </ac:picMkLst>
        </pc:picChg>
        <pc:picChg chg="del">
          <ac:chgData name="Sara Tonazzi" userId="eeec9de6-9f58-4e32-870d-ff622f46b0c6" providerId="ADAL" clId="{8759282E-A8F1-D249-906E-1DEBCDDFB9A7}" dt="2021-12-19T08:57:32.599" v="1432" actId="478"/>
          <ac:picMkLst>
            <pc:docMk/>
            <pc:sldMk cId="385607259" sldId="285"/>
            <ac:picMk id="11" creationId="{509353F2-2E00-4504-BEC5-333EC5C64B71}"/>
          </ac:picMkLst>
        </pc:picChg>
        <pc:picChg chg="del">
          <ac:chgData name="Sara Tonazzi" userId="eeec9de6-9f58-4e32-870d-ff622f46b0c6" providerId="ADAL" clId="{8759282E-A8F1-D249-906E-1DEBCDDFB9A7}" dt="2021-12-19T08:57:32.599" v="1432" actId="478"/>
          <ac:picMkLst>
            <pc:docMk/>
            <pc:sldMk cId="385607259" sldId="285"/>
            <ac:picMk id="12" creationId="{5D27E27E-B203-4B68-8887-852259A02B8E}"/>
          </ac:picMkLst>
        </pc:picChg>
        <pc:picChg chg="del">
          <ac:chgData name="Sara Tonazzi" userId="eeec9de6-9f58-4e32-870d-ff622f46b0c6" providerId="ADAL" clId="{8759282E-A8F1-D249-906E-1DEBCDDFB9A7}" dt="2021-12-19T08:57:32.599" v="1432" actId="478"/>
          <ac:picMkLst>
            <pc:docMk/>
            <pc:sldMk cId="385607259" sldId="285"/>
            <ac:picMk id="31" creationId="{833B273C-D403-4755-BD36-D3A89C3EBCE9}"/>
          </ac:picMkLst>
        </pc:picChg>
        <pc:picChg chg="del">
          <ac:chgData name="Sara Tonazzi" userId="eeec9de6-9f58-4e32-870d-ff622f46b0c6" providerId="ADAL" clId="{8759282E-A8F1-D249-906E-1DEBCDDFB9A7}" dt="2021-12-19T08:57:32.599" v="1432" actId="478"/>
          <ac:picMkLst>
            <pc:docMk/>
            <pc:sldMk cId="385607259" sldId="285"/>
            <ac:picMk id="32" creationId="{4C29F093-5F3E-410C-8282-4935B1CA9427}"/>
          </ac:picMkLst>
        </pc:picChg>
        <pc:picChg chg="del">
          <ac:chgData name="Sara Tonazzi" userId="eeec9de6-9f58-4e32-870d-ff622f46b0c6" providerId="ADAL" clId="{8759282E-A8F1-D249-906E-1DEBCDDFB9A7}" dt="2021-12-19T08:57:32.599" v="1432" actId="478"/>
          <ac:picMkLst>
            <pc:docMk/>
            <pc:sldMk cId="385607259" sldId="285"/>
            <ac:picMk id="38" creationId="{EB53765C-31BA-4D52-9F4A-7B9343DEF3AB}"/>
          </ac:picMkLst>
        </pc:picChg>
        <pc:picChg chg="del">
          <ac:chgData name="Sara Tonazzi" userId="eeec9de6-9f58-4e32-870d-ff622f46b0c6" providerId="ADAL" clId="{8759282E-A8F1-D249-906E-1DEBCDDFB9A7}" dt="2021-12-19T08:57:32.599" v="1432" actId="478"/>
          <ac:picMkLst>
            <pc:docMk/>
            <pc:sldMk cId="385607259" sldId="285"/>
            <ac:picMk id="39" creationId="{D53E2C06-8F4A-499D-A7FD-5702E8FE661A}"/>
          </ac:picMkLst>
        </pc:picChg>
        <pc:picChg chg="del">
          <ac:chgData name="Sara Tonazzi" userId="eeec9de6-9f58-4e32-870d-ff622f46b0c6" providerId="ADAL" clId="{8759282E-A8F1-D249-906E-1DEBCDDFB9A7}" dt="2021-12-19T08:57:32.599" v="1432" actId="478"/>
          <ac:picMkLst>
            <pc:docMk/>
            <pc:sldMk cId="385607259" sldId="285"/>
            <ac:picMk id="40" creationId="{DF5FAE71-8429-404F-8510-40B6C8FA0D75}"/>
          </ac:picMkLst>
        </pc:picChg>
        <pc:picChg chg="del">
          <ac:chgData name="Sara Tonazzi" userId="eeec9de6-9f58-4e32-870d-ff622f46b0c6" providerId="ADAL" clId="{8759282E-A8F1-D249-906E-1DEBCDDFB9A7}" dt="2021-12-19T08:57:32.599" v="1432" actId="478"/>
          <ac:picMkLst>
            <pc:docMk/>
            <pc:sldMk cId="385607259" sldId="285"/>
            <ac:picMk id="41" creationId="{292758B9-5CE4-497F-9DB2-016E282B5EB8}"/>
          </ac:picMkLst>
        </pc:picChg>
        <pc:picChg chg="del">
          <ac:chgData name="Sara Tonazzi" userId="eeec9de6-9f58-4e32-870d-ff622f46b0c6" providerId="ADAL" clId="{8759282E-A8F1-D249-906E-1DEBCDDFB9A7}" dt="2021-12-19T08:57:32.599" v="1432" actId="478"/>
          <ac:picMkLst>
            <pc:docMk/>
            <pc:sldMk cId="385607259" sldId="285"/>
            <ac:picMk id="42" creationId="{06168C82-1C3D-49DD-BCAC-7CD663881A89}"/>
          </ac:picMkLst>
        </pc:picChg>
        <pc:picChg chg="del">
          <ac:chgData name="Sara Tonazzi" userId="eeec9de6-9f58-4e32-870d-ff622f46b0c6" providerId="ADAL" clId="{8759282E-A8F1-D249-906E-1DEBCDDFB9A7}" dt="2021-12-19T08:57:32.599" v="1432" actId="478"/>
          <ac:picMkLst>
            <pc:docMk/>
            <pc:sldMk cId="385607259" sldId="285"/>
            <ac:picMk id="43" creationId="{C81A15EB-4823-4570-B06E-7DDF760DDC4F}"/>
          </ac:picMkLst>
        </pc:picChg>
        <pc:picChg chg="del">
          <ac:chgData name="Sara Tonazzi" userId="eeec9de6-9f58-4e32-870d-ff622f46b0c6" providerId="ADAL" clId="{8759282E-A8F1-D249-906E-1DEBCDDFB9A7}" dt="2021-12-19T08:57:32.599" v="1432" actId="478"/>
          <ac:picMkLst>
            <pc:docMk/>
            <pc:sldMk cId="385607259" sldId="285"/>
            <ac:picMk id="44" creationId="{ABE014DC-E8B5-47F6-BCFF-DB177C9983B7}"/>
          </ac:picMkLst>
        </pc:picChg>
        <pc:picChg chg="del">
          <ac:chgData name="Sara Tonazzi" userId="eeec9de6-9f58-4e32-870d-ff622f46b0c6" providerId="ADAL" clId="{8759282E-A8F1-D249-906E-1DEBCDDFB9A7}" dt="2021-12-19T08:57:32.599" v="1432" actId="478"/>
          <ac:picMkLst>
            <pc:docMk/>
            <pc:sldMk cId="385607259" sldId="285"/>
            <ac:picMk id="45" creationId="{287EB4C8-6B91-4C5F-917E-207AF1AF78AA}"/>
          </ac:picMkLst>
        </pc:picChg>
        <pc:picChg chg="del">
          <ac:chgData name="Sara Tonazzi" userId="eeec9de6-9f58-4e32-870d-ff622f46b0c6" providerId="ADAL" clId="{8759282E-A8F1-D249-906E-1DEBCDDFB9A7}" dt="2021-12-19T08:57:32.599" v="1432" actId="478"/>
          <ac:picMkLst>
            <pc:docMk/>
            <pc:sldMk cId="385607259" sldId="285"/>
            <ac:picMk id="46" creationId="{F46A2F5E-E30F-4B3D-8752-A27105AB9BFC}"/>
          </ac:picMkLst>
        </pc:picChg>
        <pc:picChg chg="del">
          <ac:chgData name="Sara Tonazzi" userId="eeec9de6-9f58-4e32-870d-ff622f46b0c6" providerId="ADAL" clId="{8759282E-A8F1-D249-906E-1DEBCDDFB9A7}" dt="2021-12-19T08:57:32.599" v="1432" actId="478"/>
          <ac:picMkLst>
            <pc:docMk/>
            <pc:sldMk cId="385607259" sldId="285"/>
            <ac:picMk id="47" creationId="{7CCB3464-299C-41E6-8370-166744F39BFF}"/>
          </ac:picMkLst>
        </pc:picChg>
        <pc:picChg chg="del">
          <ac:chgData name="Sara Tonazzi" userId="eeec9de6-9f58-4e32-870d-ff622f46b0c6" providerId="ADAL" clId="{8759282E-A8F1-D249-906E-1DEBCDDFB9A7}" dt="2021-12-19T08:57:32.599" v="1432" actId="478"/>
          <ac:picMkLst>
            <pc:docMk/>
            <pc:sldMk cId="385607259" sldId="285"/>
            <ac:picMk id="48" creationId="{0048006B-12E8-4F8C-BD74-8A08E36034EB}"/>
          </ac:picMkLst>
        </pc:picChg>
        <pc:picChg chg="del">
          <ac:chgData name="Sara Tonazzi" userId="eeec9de6-9f58-4e32-870d-ff622f46b0c6" providerId="ADAL" clId="{8759282E-A8F1-D249-906E-1DEBCDDFB9A7}" dt="2021-12-19T08:57:32.599" v="1432" actId="478"/>
          <ac:picMkLst>
            <pc:docMk/>
            <pc:sldMk cId="385607259" sldId="285"/>
            <ac:picMk id="49" creationId="{D21858A8-9E49-4B34-AE69-56C54F46C71F}"/>
          </ac:picMkLst>
        </pc:picChg>
        <pc:picChg chg="del">
          <ac:chgData name="Sara Tonazzi" userId="eeec9de6-9f58-4e32-870d-ff622f46b0c6" providerId="ADAL" clId="{8759282E-A8F1-D249-906E-1DEBCDDFB9A7}" dt="2021-12-19T08:57:32.599" v="1432" actId="478"/>
          <ac:picMkLst>
            <pc:docMk/>
            <pc:sldMk cId="385607259" sldId="285"/>
            <ac:picMk id="50" creationId="{B521D928-8B9E-402C-BE30-1CBAD717014F}"/>
          </ac:picMkLst>
        </pc:picChg>
        <pc:picChg chg="del">
          <ac:chgData name="Sara Tonazzi" userId="eeec9de6-9f58-4e32-870d-ff622f46b0c6" providerId="ADAL" clId="{8759282E-A8F1-D249-906E-1DEBCDDFB9A7}" dt="2021-12-19T08:57:32.599" v="1432" actId="478"/>
          <ac:picMkLst>
            <pc:docMk/>
            <pc:sldMk cId="385607259" sldId="285"/>
            <ac:picMk id="51" creationId="{153BEFE4-CAFA-495F-9FD1-5781C76A7719}"/>
          </ac:picMkLst>
        </pc:picChg>
        <pc:picChg chg="del">
          <ac:chgData name="Sara Tonazzi" userId="eeec9de6-9f58-4e32-870d-ff622f46b0c6" providerId="ADAL" clId="{8759282E-A8F1-D249-906E-1DEBCDDFB9A7}" dt="2021-12-19T08:57:32.599" v="1432" actId="478"/>
          <ac:picMkLst>
            <pc:docMk/>
            <pc:sldMk cId="385607259" sldId="285"/>
            <ac:picMk id="52" creationId="{42868F9A-80C1-4819-B07A-392AC38DDE8B}"/>
          </ac:picMkLst>
        </pc:picChg>
        <pc:picChg chg="del">
          <ac:chgData name="Sara Tonazzi" userId="eeec9de6-9f58-4e32-870d-ff622f46b0c6" providerId="ADAL" clId="{8759282E-A8F1-D249-906E-1DEBCDDFB9A7}" dt="2021-12-19T08:57:32.599" v="1432" actId="478"/>
          <ac:picMkLst>
            <pc:docMk/>
            <pc:sldMk cId="385607259" sldId="285"/>
            <ac:picMk id="53" creationId="{67DFC757-3AEC-4306-A30E-8FFA46B4BFB4}"/>
          </ac:picMkLst>
        </pc:picChg>
        <pc:picChg chg="del">
          <ac:chgData name="Sara Tonazzi" userId="eeec9de6-9f58-4e32-870d-ff622f46b0c6" providerId="ADAL" clId="{8759282E-A8F1-D249-906E-1DEBCDDFB9A7}" dt="2021-12-19T08:57:32.599" v="1432" actId="478"/>
          <ac:picMkLst>
            <pc:docMk/>
            <pc:sldMk cId="385607259" sldId="285"/>
            <ac:picMk id="54" creationId="{7375DAFF-90A0-49CA-8DEC-1B89634AA58E}"/>
          </ac:picMkLst>
        </pc:picChg>
        <pc:picChg chg="del">
          <ac:chgData name="Sara Tonazzi" userId="eeec9de6-9f58-4e32-870d-ff622f46b0c6" providerId="ADAL" clId="{8759282E-A8F1-D249-906E-1DEBCDDFB9A7}" dt="2021-12-19T08:57:32.599" v="1432" actId="478"/>
          <ac:picMkLst>
            <pc:docMk/>
            <pc:sldMk cId="385607259" sldId="285"/>
            <ac:picMk id="59" creationId="{D85B635C-F0B1-44E7-AB6C-C56A0412BBB5}"/>
          </ac:picMkLst>
        </pc:picChg>
        <pc:picChg chg="del">
          <ac:chgData name="Sara Tonazzi" userId="eeec9de6-9f58-4e32-870d-ff622f46b0c6" providerId="ADAL" clId="{8759282E-A8F1-D249-906E-1DEBCDDFB9A7}" dt="2021-12-19T08:57:32.599" v="1432" actId="478"/>
          <ac:picMkLst>
            <pc:docMk/>
            <pc:sldMk cId="385607259" sldId="285"/>
            <ac:picMk id="60" creationId="{A8721131-4C74-42AB-B716-2D3656516467}"/>
          </ac:picMkLst>
        </pc:picChg>
        <pc:cxnChg chg="add del mod">
          <ac:chgData name="Sara Tonazzi" userId="eeec9de6-9f58-4e32-870d-ff622f46b0c6" providerId="ADAL" clId="{8759282E-A8F1-D249-906E-1DEBCDDFB9A7}" dt="2021-12-19T09:23:25.817" v="2097" actId="478"/>
          <ac:cxnSpMkLst>
            <pc:docMk/>
            <pc:sldMk cId="385607259" sldId="285"/>
            <ac:cxnSpMk id="4" creationId="{33805ED8-9CFD-4940-A44F-239F0044D5B0}"/>
          </ac:cxnSpMkLst>
        </pc:cxnChg>
        <pc:cxnChg chg="del">
          <ac:chgData name="Sara Tonazzi" userId="eeec9de6-9f58-4e32-870d-ff622f46b0c6" providerId="ADAL" clId="{8759282E-A8F1-D249-906E-1DEBCDDFB9A7}" dt="2021-12-19T08:57:32.599" v="1432" actId="478"/>
          <ac:cxnSpMkLst>
            <pc:docMk/>
            <pc:sldMk cId="385607259" sldId="285"/>
            <ac:cxnSpMk id="13" creationId="{3070659C-D04A-45D2-91CF-682A702F01A7}"/>
          </ac:cxnSpMkLst>
        </pc:cxnChg>
        <pc:cxnChg chg="del">
          <ac:chgData name="Sara Tonazzi" userId="eeec9de6-9f58-4e32-870d-ff622f46b0c6" providerId="ADAL" clId="{8759282E-A8F1-D249-906E-1DEBCDDFB9A7}" dt="2021-12-19T08:57:32.599" v="1432" actId="478"/>
          <ac:cxnSpMkLst>
            <pc:docMk/>
            <pc:sldMk cId="385607259" sldId="285"/>
            <ac:cxnSpMk id="33" creationId="{CA6F9E90-7EFC-474F-929B-F97AE4C39A80}"/>
          </ac:cxnSpMkLst>
        </pc:cxnChg>
        <pc:cxnChg chg="del">
          <ac:chgData name="Sara Tonazzi" userId="eeec9de6-9f58-4e32-870d-ff622f46b0c6" providerId="ADAL" clId="{8759282E-A8F1-D249-906E-1DEBCDDFB9A7}" dt="2021-12-19T08:57:32.599" v="1432" actId="478"/>
          <ac:cxnSpMkLst>
            <pc:docMk/>
            <pc:sldMk cId="385607259" sldId="285"/>
            <ac:cxnSpMk id="34" creationId="{0EBFF5E8-E74E-477F-BBEE-20A1C208BD56}"/>
          </ac:cxnSpMkLst>
        </pc:cxnChg>
        <pc:cxnChg chg="del">
          <ac:chgData name="Sara Tonazzi" userId="eeec9de6-9f58-4e32-870d-ff622f46b0c6" providerId="ADAL" clId="{8759282E-A8F1-D249-906E-1DEBCDDFB9A7}" dt="2021-12-19T08:57:32.599" v="1432" actId="478"/>
          <ac:cxnSpMkLst>
            <pc:docMk/>
            <pc:sldMk cId="385607259" sldId="285"/>
            <ac:cxnSpMk id="55" creationId="{D9B75728-27A1-437A-8624-8B56CD6E88A0}"/>
          </ac:cxnSpMkLst>
        </pc:cxnChg>
        <pc:cxnChg chg="del">
          <ac:chgData name="Sara Tonazzi" userId="eeec9de6-9f58-4e32-870d-ff622f46b0c6" providerId="ADAL" clId="{8759282E-A8F1-D249-906E-1DEBCDDFB9A7}" dt="2021-12-19T08:57:32.599" v="1432" actId="478"/>
          <ac:cxnSpMkLst>
            <pc:docMk/>
            <pc:sldMk cId="385607259" sldId="285"/>
            <ac:cxnSpMk id="57" creationId="{59EDEB46-4DF5-4841-84A7-A99420B287E9}"/>
          </ac:cxnSpMkLst>
        </pc:cxnChg>
        <pc:cxnChg chg="del">
          <ac:chgData name="Sara Tonazzi" userId="eeec9de6-9f58-4e32-870d-ff622f46b0c6" providerId="ADAL" clId="{8759282E-A8F1-D249-906E-1DEBCDDFB9A7}" dt="2021-12-19T08:57:32.599" v="1432" actId="478"/>
          <ac:cxnSpMkLst>
            <pc:docMk/>
            <pc:sldMk cId="385607259" sldId="285"/>
            <ac:cxnSpMk id="58" creationId="{C8EEB9F1-F600-432B-B042-F2C840F639B9}"/>
          </ac:cxnSpMkLst>
        </pc:cxnChg>
      </pc:sldChg>
      <pc:sldChg chg="modSp add modAnim modNotesTx">
        <pc:chgData name="Sara Tonazzi" userId="eeec9de6-9f58-4e32-870d-ff622f46b0c6" providerId="ADAL" clId="{8759282E-A8F1-D249-906E-1DEBCDDFB9A7}" dt="2021-12-20T00:51:28.744" v="11422"/>
        <pc:sldMkLst>
          <pc:docMk/>
          <pc:sldMk cId="1247087593" sldId="286"/>
        </pc:sldMkLst>
        <pc:spChg chg="mod">
          <ac:chgData name="Sara Tonazzi" userId="eeec9de6-9f58-4e32-870d-ff622f46b0c6" providerId="ADAL" clId="{8759282E-A8F1-D249-906E-1DEBCDDFB9A7}" dt="2021-12-19T13:42:36.095" v="3506" actId="20577"/>
          <ac:spMkLst>
            <pc:docMk/>
            <pc:sldMk cId="1247087593" sldId="286"/>
            <ac:spMk id="2" creationId="{EF1E94F8-398C-CB4D-B247-232F3BB2F367}"/>
          </ac:spMkLst>
        </pc:spChg>
        <pc:spChg chg="mod">
          <ac:chgData name="Sara Tonazzi" userId="eeec9de6-9f58-4e32-870d-ff622f46b0c6" providerId="ADAL" clId="{8759282E-A8F1-D249-906E-1DEBCDDFB9A7}" dt="2021-12-19T09:50:27.398" v="2614"/>
          <ac:spMkLst>
            <pc:docMk/>
            <pc:sldMk cId="1247087593" sldId="286"/>
            <ac:spMk id="15" creationId="{D9B913DB-6AB1-F944-84B1-D4DB7B3EFF32}"/>
          </ac:spMkLst>
        </pc:spChg>
        <pc:spChg chg="mod">
          <ac:chgData name="Sara Tonazzi" userId="eeec9de6-9f58-4e32-870d-ff622f46b0c6" providerId="ADAL" clId="{8759282E-A8F1-D249-906E-1DEBCDDFB9A7}" dt="2021-12-20T00:47:07.138" v="11411" actId="1076"/>
          <ac:spMkLst>
            <pc:docMk/>
            <pc:sldMk cId="1247087593" sldId="286"/>
            <ac:spMk id="56" creationId="{1DF7A921-044B-7C4C-A043-07BFBC94FD5B}"/>
          </ac:spMkLst>
        </pc:spChg>
        <pc:spChg chg="mod">
          <ac:chgData name="Sara Tonazzi" userId="eeec9de6-9f58-4e32-870d-ff622f46b0c6" providerId="ADAL" clId="{8759282E-A8F1-D249-906E-1DEBCDDFB9A7}" dt="2021-12-20T00:35:41.308" v="11361" actId="14100"/>
          <ac:spMkLst>
            <pc:docMk/>
            <pc:sldMk cId="1247087593" sldId="286"/>
            <ac:spMk id="61" creationId="{BF60D3A2-4E2B-DE4B-9BD7-B3CDAB4C6B13}"/>
          </ac:spMkLst>
        </pc:spChg>
        <pc:graphicFrameChg chg="mod">
          <ac:chgData name="Sara Tonazzi" userId="eeec9de6-9f58-4e32-870d-ff622f46b0c6" providerId="ADAL" clId="{8759282E-A8F1-D249-906E-1DEBCDDFB9A7}" dt="2021-12-19T09:50:24.089" v="2613" actId="167"/>
          <ac:graphicFrameMkLst>
            <pc:docMk/>
            <pc:sldMk cId="1247087593" sldId="286"/>
            <ac:graphicFrameMk id="5" creationId="{4B2A20D3-4A1B-E042-9360-B28289F348B1}"/>
          </ac:graphicFrameMkLst>
        </pc:graphicFrameChg>
      </pc:sldChg>
      <pc:sldChg chg="modSp add modAnim modNotesTx">
        <pc:chgData name="Sara Tonazzi" userId="eeec9de6-9f58-4e32-870d-ff622f46b0c6" providerId="ADAL" clId="{8759282E-A8F1-D249-906E-1DEBCDDFB9A7}" dt="2021-12-20T00:52:46.741" v="11426"/>
        <pc:sldMkLst>
          <pc:docMk/>
          <pc:sldMk cId="524623020" sldId="287"/>
        </pc:sldMkLst>
        <pc:spChg chg="mod">
          <ac:chgData name="Sara Tonazzi" userId="eeec9de6-9f58-4e32-870d-ff622f46b0c6" providerId="ADAL" clId="{8759282E-A8F1-D249-906E-1DEBCDDFB9A7}" dt="2021-12-19T13:42:47.094" v="3511" actId="14100"/>
          <ac:spMkLst>
            <pc:docMk/>
            <pc:sldMk cId="524623020" sldId="287"/>
            <ac:spMk id="2" creationId="{EF1E94F8-398C-CB4D-B247-232F3BB2F367}"/>
          </ac:spMkLst>
        </pc:spChg>
        <pc:spChg chg="mod">
          <ac:chgData name="Sara Tonazzi" userId="eeec9de6-9f58-4e32-870d-ff622f46b0c6" providerId="ADAL" clId="{8759282E-A8F1-D249-906E-1DEBCDDFB9A7}" dt="2021-12-19T09:50:38.735" v="2616"/>
          <ac:spMkLst>
            <pc:docMk/>
            <pc:sldMk cId="524623020" sldId="287"/>
            <ac:spMk id="15" creationId="{D9B913DB-6AB1-F944-84B1-D4DB7B3EFF32}"/>
          </ac:spMkLst>
        </pc:spChg>
        <pc:spChg chg="mod">
          <ac:chgData name="Sara Tonazzi" userId="eeec9de6-9f58-4e32-870d-ff622f46b0c6" providerId="ADAL" clId="{8759282E-A8F1-D249-906E-1DEBCDDFB9A7}" dt="2021-12-19T09:48:53.090" v="2573" actId="20577"/>
          <ac:spMkLst>
            <pc:docMk/>
            <pc:sldMk cId="524623020" sldId="287"/>
            <ac:spMk id="56" creationId="{1DF7A921-044B-7C4C-A043-07BFBC94FD5B}"/>
          </ac:spMkLst>
        </pc:spChg>
        <pc:spChg chg="mod">
          <ac:chgData name="Sara Tonazzi" userId="eeec9de6-9f58-4e32-870d-ff622f46b0c6" providerId="ADAL" clId="{8759282E-A8F1-D249-906E-1DEBCDDFB9A7}" dt="2021-12-19T09:51:40.245" v="2622" actId="14100"/>
          <ac:spMkLst>
            <pc:docMk/>
            <pc:sldMk cId="524623020" sldId="287"/>
            <ac:spMk id="61" creationId="{BF60D3A2-4E2B-DE4B-9BD7-B3CDAB4C6B13}"/>
          </ac:spMkLst>
        </pc:spChg>
        <pc:graphicFrameChg chg="mod">
          <ac:chgData name="Sara Tonazzi" userId="eeec9de6-9f58-4e32-870d-ff622f46b0c6" providerId="ADAL" clId="{8759282E-A8F1-D249-906E-1DEBCDDFB9A7}" dt="2021-12-19T09:50:36.172" v="2615" actId="167"/>
          <ac:graphicFrameMkLst>
            <pc:docMk/>
            <pc:sldMk cId="524623020" sldId="287"/>
            <ac:graphicFrameMk id="5" creationId="{4B2A20D3-4A1B-E042-9360-B28289F348B1}"/>
          </ac:graphicFrameMkLst>
        </pc:graphicFrameChg>
      </pc:sldChg>
      <pc:sldChg chg="addSp delSp modSp add modAnim modNotesTx">
        <pc:chgData name="Sara Tonazzi" userId="eeec9de6-9f58-4e32-870d-ff622f46b0c6" providerId="ADAL" clId="{8759282E-A8F1-D249-906E-1DEBCDDFB9A7}" dt="2021-12-20T01:30:05.821" v="11643"/>
        <pc:sldMkLst>
          <pc:docMk/>
          <pc:sldMk cId="118841125" sldId="288"/>
        </pc:sldMkLst>
        <pc:spChg chg="add mod">
          <ac:chgData name="Sara Tonazzi" userId="eeec9de6-9f58-4e32-870d-ff622f46b0c6" providerId="ADAL" clId="{8759282E-A8F1-D249-906E-1DEBCDDFB9A7}" dt="2021-12-19T09:55:36.171" v="2664" actId="14100"/>
          <ac:spMkLst>
            <pc:docMk/>
            <pc:sldMk cId="118841125" sldId="288"/>
            <ac:spMk id="2" creationId="{FA59BBE1-2924-3246-8007-6E0980D0F850}"/>
          </ac:spMkLst>
        </pc:spChg>
        <pc:spChg chg="add mod">
          <ac:chgData name="Sara Tonazzi" userId="eeec9de6-9f58-4e32-870d-ff622f46b0c6" providerId="ADAL" clId="{8759282E-A8F1-D249-906E-1DEBCDDFB9A7}" dt="2021-12-19T13:39:27.369" v="3398" actId="255"/>
          <ac:spMkLst>
            <pc:docMk/>
            <pc:sldMk cId="118841125" sldId="288"/>
            <ac:spMk id="3" creationId="{3DB2BB52-84EF-F64D-9464-CC58367A4E1F}"/>
          </ac:spMkLst>
        </pc:spChg>
        <pc:graphicFrameChg chg="add mod">
          <ac:chgData name="Sara Tonazzi" userId="eeec9de6-9f58-4e32-870d-ff622f46b0c6" providerId="ADAL" clId="{8759282E-A8F1-D249-906E-1DEBCDDFB9A7}" dt="2021-12-19T13:39:44.033" v="3400" actId="255"/>
          <ac:graphicFrameMkLst>
            <pc:docMk/>
            <pc:sldMk cId="118841125" sldId="288"/>
            <ac:graphicFrameMk id="4" creationId="{4618F4A9-70FC-2F4D-9BFC-C5F04E3819B5}"/>
          </ac:graphicFrameMkLst>
        </pc:graphicFrameChg>
        <pc:picChg chg="add del mod">
          <ac:chgData name="Sara Tonazzi" userId="eeec9de6-9f58-4e32-870d-ff622f46b0c6" providerId="ADAL" clId="{8759282E-A8F1-D249-906E-1DEBCDDFB9A7}" dt="2021-12-19T10:04:59.204" v="2713" actId="478"/>
          <ac:picMkLst>
            <pc:docMk/>
            <pc:sldMk cId="118841125" sldId="288"/>
            <ac:picMk id="6" creationId="{EB1FEA98-74ED-9045-870B-DC06B803E1D0}"/>
          </ac:picMkLst>
        </pc:picChg>
      </pc:sldChg>
      <pc:sldChg chg="addSp delSp modSp add del">
        <pc:chgData name="Sara Tonazzi" userId="eeec9de6-9f58-4e32-870d-ff622f46b0c6" providerId="ADAL" clId="{8759282E-A8F1-D249-906E-1DEBCDDFB9A7}" dt="2021-12-19T09:54:11.662" v="2627" actId="2696"/>
        <pc:sldMkLst>
          <pc:docMk/>
          <pc:sldMk cId="1739247661" sldId="288"/>
        </pc:sldMkLst>
        <pc:spChg chg="add del mod">
          <ac:chgData name="Sara Tonazzi" userId="eeec9de6-9f58-4e32-870d-ff622f46b0c6" providerId="ADAL" clId="{8759282E-A8F1-D249-906E-1DEBCDDFB9A7}" dt="2021-12-19T09:53:57.037" v="2626"/>
          <ac:spMkLst>
            <pc:docMk/>
            <pc:sldMk cId="1739247661" sldId="288"/>
            <ac:spMk id="4" creationId="{BE03B4CF-5450-1441-84DD-659DCCEB298D}"/>
          </ac:spMkLst>
        </pc:spChg>
      </pc:sldChg>
      <pc:sldChg chg="addSp delSp modSp">
        <pc:chgData name="Sara Tonazzi" userId="eeec9de6-9f58-4e32-870d-ff622f46b0c6" providerId="ADAL" clId="{8759282E-A8F1-D249-906E-1DEBCDDFB9A7}" dt="2021-12-19T18:31:37.355" v="10347" actId="1037"/>
        <pc:sldMkLst>
          <pc:docMk/>
          <pc:sldMk cId="2170916915" sldId="289"/>
        </pc:sldMkLst>
        <pc:spChg chg="mod">
          <ac:chgData name="Sara Tonazzi" userId="eeec9de6-9f58-4e32-870d-ff622f46b0c6" providerId="ADAL" clId="{8759282E-A8F1-D249-906E-1DEBCDDFB9A7}" dt="2021-12-19T17:57:52.368" v="10048" actId="14100"/>
          <ac:spMkLst>
            <pc:docMk/>
            <pc:sldMk cId="2170916915" sldId="289"/>
            <ac:spMk id="2" creationId="{EF1E94F8-398C-CB4D-B247-232F3BB2F367}"/>
          </ac:spMkLst>
        </pc:spChg>
        <pc:spChg chg="add del mod">
          <ac:chgData name="Sara Tonazzi" userId="eeec9de6-9f58-4e32-870d-ff622f46b0c6" providerId="ADAL" clId="{8759282E-A8F1-D249-906E-1DEBCDDFB9A7}" dt="2021-12-19T17:52:56.137" v="9918" actId="478"/>
          <ac:spMkLst>
            <pc:docMk/>
            <pc:sldMk cId="2170916915" sldId="289"/>
            <ac:spMk id="3" creationId="{00B30666-1C2F-F744-92E5-A94F8272A1A2}"/>
          </ac:spMkLst>
        </pc:spChg>
        <pc:spChg chg="add del mod">
          <ac:chgData name="Sara Tonazzi" userId="eeec9de6-9f58-4e32-870d-ff622f46b0c6" providerId="ADAL" clId="{8759282E-A8F1-D249-906E-1DEBCDDFB9A7}" dt="2021-12-19T18:17:47.078" v="10131" actId="478"/>
          <ac:spMkLst>
            <pc:docMk/>
            <pc:sldMk cId="2170916915" sldId="289"/>
            <ac:spMk id="5" creationId="{4DB84F61-D9D2-9941-BA78-EFACC88E0DD9}"/>
          </ac:spMkLst>
        </pc:spChg>
        <pc:spChg chg="add mod">
          <ac:chgData name="Sara Tonazzi" userId="eeec9de6-9f58-4e32-870d-ff622f46b0c6" providerId="ADAL" clId="{8759282E-A8F1-D249-906E-1DEBCDDFB9A7}" dt="2021-12-19T18:18:13.664" v="10150" actId="1038"/>
          <ac:spMkLst>
            <pc:docMk/>
            <pc:sldMk cId="2170916915" sldId="289"/>
            <ac:spMk id="6" creationId="{EB1B5C2C-1792-E841-A1FC-79853DCAC7E8}"/>
          </ac:spMkLst>
        </pc:spChg>
        <pc:spChg chg="del mod">
          <ac:chgData name="Sara Tonazzi" userId="eeec9de6-9f58-4e32-870d-ff622f46b0c6" providerId="ADAL" clId="{8759282E-A8F1-D249-906E-1DEBCDDFB9A7}" dt="2021-12-19T18:13:48.425" v="10087" actId="478"/>
          <ac:spMkLst>
            <pc:docMk/>
            <pc:sldMk cId="2170916915" sldId="289"/>
            <ac:spMk id="7" creationId="{965E62EF-65DD-3C4D-A8D0-2923F2B87529}"/>
          </ac:spMkLst>
        </pc:spChg>
        <pc:spChg chg="add mod">
          <ac:chgData name="Sara Tonazzi" userId="eeec9de6-9f58-4e32-870d-ff622f46b0c6" providerId="ADAL" clId="{8759282E-A8F1-D249-906E-1DEBCDDFB9A7}" dt="2021-12-19T18:31:37.355" v="10347" actId="1037"/>
          <ac:spMkLst>
            <pc:docMk/>
            <pc:sldMk cId="2170916915" sldId="289"/>
            <ac:spMk id="8" creationId="{00C06C0C-3F54-694F-B05F-FC70941943FB}"/>
          </ac:spMkLst>
        </pc:spChg>
        <pc:spChg chg="add mod">
          <ac:chgData name="Sara Tonazzi" userId="eeec9de6-9f58-4e32-870d-ff622f46b0c6" providerId="ADAL" clId="{8759282E-A8F1-D249-906E-1DEBCDDFB9A7}" dt="2021-12-19T18:31:37.355" v="10347" actId="1037"/>
          <ac:spMkLst>
            <pc:docMk/>
            <pc:sldMk cId="2170916915" sldId="289"/>
            <ac:spMk id="13" creationId="{8A1E0B3E-9F01-F540-9AF1-A4783DCD17FE}"/>
          </ac:spMkLst>
        </pc:spChg>
        <pc:spChg chg="add mod">
          <ac:chgData name="Sara Tonazzi" userId="eeec9de6-9f58-4e32-870d-ff622f46b0c6" providerId="ADAL" clId="{8759282E-A8F1-D249-906E-1DEBCDDFB9A7}" dt="2021-12-19T18:31:37.355" v="10347" actId="1037"/>
          <ac:spMkLst>
            <pc:docMk/>
            <pc:sldMk cId="2170916915" sldId="289"/>
            <ac:spMk id="14" creationId="{AC42E2EA-7270-CF49-A29E-3CF7DD0C6778}"/>
          </ac:spMkLst>
        </pc:spChg>
        <pc:spChg chg="mod">
          <ac:chgData name="Sara Tonazzi" userId="eeec9de6-9f58-4e32-870d-ff622f46b0c6" providerId="ADAL" clId="{8759282E-A8F1-D249-906E-1DEBCDDFB9A7}" dt="2021-12-19T17:57:57.269" v="10058" actId="20577"/>
          <ac:spMkLst>
            <pc:docMk/>
            <pc:sldMk cId="2170916915" sldId="289"/>
            <ac:spMk id="15" creationId="{D9B913DB-6AB1-F944-84B1-D4DB7B3EFF32}"/>
          </ac:spMkLst>
        </pc:spChg>
        <pc:spChg chg="add mod">
          <ac:chgData name="Sara Tonazzi" userId="eeec9de6-9f58-4e32-870d-ff622f46b0c6" providerId="ADAL" clId="{8759282E-A8F1-D249-906E-1DEBCDDFB9A7}" dt="2021-12-19T18:31:37.355" v="10347" actId="1037"/>
          <ac:spMkLst>
            <pc:docMk/>
            <pc:sldMk cId="2170916915" sldId="289"/>
            <ac:spMk id="18" creationId="{A88FFE78-08E2-604F-AC02-8DA99884069B}"/>
          </ac:spMkLst>
        </pc:spChg>
        <pc:spChg chg="del">
          <ac:chgData name="Sara Tonazzi" userId="eeec9de6-9f58-4e32-870d-ff622f46b0c6" providerId="ADAL" clId="{8759282E-A8F1-D249-906E-1DEBCDDFB9A7}" dt="2021-12-19T17:51:45.589" v="9885" actId="478"/>
          <ac:spMkLst>
            <pc:docMk/>
            <pc:sldMk cId="2170916915" sldId="289"/>
            <ac:spMk id="19" creationId="{669B70AD-1FA4-9641-A23A-9790F17A44B3}"/>
          </ac:spMkLst>
        </pc:spChg>
        <pc:spChg chg="del">
          <ac:chgData name="Sara Tonazzi" userId="eeec9de6-9f58-4e32-870d-ff622f46b0c6" providerId="ADAL" clId="{8759282E-A8F1-D249-906E-1DEBCDDFB9A7}" dt="2021-12-19T17:51:49.437" v="9886" actId="478"/>
          <ac:spMkLst>
            <pc:docMk/>
            <pc:sldMk cId="2170916915" sldId="289"/>
            <ac:spMk id="27" creationId="{9B93790A-DF10-5B46-B334-606CA63022FA}"/>
          </ac:spMkLst>
        </pc:spChg>
        <pc:spChg chg="del mod">
          <ac:chgData name="Sara Tonazzi" userId="eeec9de6-9f58-4e32-870d-ff622f46b0c6" providerId="ADAL" clId="{8759282E-A8F1-D249-906E-1DEBCDDFB9A7}" dt="2021-12-19T17:51:14.340" v="9884" actId="478"/>
          <ac:spMkLst>
            <pc:docMk/>
            <pc:sldMk cId="2170916915" sldId="289"/>
            <ac:spMk id="28" creationId="{1CD353F1-DD58-C549-94D3-502F1715B18E}"/>
          </ac:spMkLst>
        </pc:spChg>
        <pc:graphicFrameChg chg="add mod">
          <ac:chgData name="Sara Tonazzi" userId="eeec9de6-9f58-4e32-870d-ff622f46b0c6" providerId="ADAL" clId="{8759282E-A8F1-D249-906E-1DEBCDDFB9A7}" dt="2021-12-19T18:18:13.664" v="10150" actId="1038"/>
          <ac:graphicFrameMkLst>
            <pc:docMk/>
            <pc:sldMk cId="2170916915" sldId="289"/>
            <ac:graphicFrameMk id="4" creationId="{79E55F18-C587-0C43-99B9-6BF604FF54ED}"/>
          </ac:graphicFrameMkLst>
        </pc:graphicFrameChg>
        <pc:picChg chg="add del mod">
          <ac:chgData name="Sara Tonazzi" userId="eeec9de6-9f58-4e32-870d-ff622f46b0c6" providerId="ADAL" clId="{8759282E-A8F1-D249-906E-1DEBCDDFB9A7}" dt="2021-12-19T18:22:34.883" v="10198" actId="478"/>
          <ac:picMkLst>
            <pc:docMk/>
            <pc:sldMk cId="2170916915" sldId="289"/>
            <ac:picMk id="16" creationId="{6B05677C-BD98-404B-90F1-26E26371C1EA}"/>
          </ac:picMkLst>
        </pc:picChg>
        <pc:picChg chg="del mod">
          <ac:chgData name="Sara Tonazzi" userId="eeec9de6-9f58-4e32-870d-ff622f46b0c6" providerId="ADAL" clId="{8759282E-A8F1-D249-906E-1DEBCDDFB9A7}" dt="2021-12-19T18:25:29.367" v="10223" actId="478"/>
          <ac:picMkLst>
            <pc:docMk/>
            <pc:sldMk cId="2170916915" sldId="289"/>
            <ac:picMk id="1026" creationId="{841619A6-3BC3-194F-BCF3-F60DA55EB0AE}"/>
          </ac:picMkLst>
        </pc:picChg>
        <pc:cxnChg chg="add mod">
          <ac:chgData name="Sara Tonazzi" userId="eeec9de6-9f58-4e32-870d-ff622f46b0c6" providerId="ADAL" clId="{8759282E-A8F1-D249-906E-1DEBCDDFB9A7}" dt="2021-12-19T18:31:37.355" v="10347" actId="1037"/>
          <ac:cxnSpMkLst>
            <pc:docMk/>
            <pc:sldMk cId="2170916915" sldId="289"/>
            <ac:cxnSpMk id="10" creationId="{C5AE7144-B9A6-244C-BE70-ED749F617785}"/>
          </ac:cxnSpMkLst>
        </pc:cxnChg>
        <pc:cxnChg chg="add mod">
          <ac:chgData name="Sara Tonazzi" userId="eeec9de6-9f58-4e32-870d-ff622f46b0c6" providerId="ADAL" clId="{8759282E-A8F1-D249-906E-1DEBCDDFB9A7}" dt="2021-12-19T18:31:37.355" v="10347" actId="1037"/>
          <ac:cxnSpMkLst>
            <pc:docMk/>
            <pc:sldMk cId="2170916915" sldId="289"/>
            <ac:cxnSpMk id="12" creationId="{6CDAF084-A41F-BA41-9064-80CCB3DC5C2B}"/>
          </ac:cxnSpMkLst>
        </pc:cxnChg>
        <pc:cxnChg chg="add mod">
          <ac:chgData name="Sara Tonazzi" userId="eeec9de6-9f58-4e32-870d-ff622f46b0c6" providerId="ADAL" clId="{8759282E-A8F1-D249-906E-1DEBCDDFB9A7}" dt="2021-12-19T18:31:37.355" v="10347" actId="1037"/>
          <ac:cxnSpMkLst>
            <pc:docMk/>
            <pc:sldMk cId="2170916915" sldId="289"/>
            <ac:cxnSpMk id="26" creationId="{4B2C00B1-5FEF-F74C-A376-596DB4D40604}"/>
          </ac:cxnSpMkLst>
        </pc:cxnChg>
      </pc:sldChg>
      <pc:sldChg chg="add modNotesTx">
        <pc:chgData name="Sara Tonazzi" userId="eeec9de6-9f58-4e32-870d-ff622f46b0c6" providerId="ADAL" clId="{8759282E-A8F1-D249-906E-1DEBCDDFB9A7}" dt="2021-12-19T15:01:43.393" v="7866" actId="20577"/>
        <pc:sldMkLst>
          <pc:docMk/>
          <pc:sldMk cId="2824671289" sldId="289"/>
        </pc:sldMkLst>
      </pc:sldChg>
      <pc:sldChg chg="addSp delSp modSp del">
        <pc:chgData name="Sara Tonazzi" userId="eeec9de6-9f58-4e32-870d-ff622f46b0c6" providerId="ADAL" clId="{8759282E-A8F1-D249-906E-1DEBCDDFB9A7}" dt="2021-12-19T18:31:46.765" v="10348" actId="2696"/>
        <pc:sldMkLst>
          <pc:docMk/>
          <pc:sldMk cId="274262112" sldId="290"/>
        </pc:sldMkLst>
        <pc:spChg chg="mod">
          <ac:chgData name="Sara Tonazzi" userId="eeec9de6-9f58-4e32-870d-ff622f46b0c6" providerId="ADAL" clId="{8759282E-A8F1-D249-906E-1DEBCDDFB9A7}" dt="2021-12-19T18:18:51.323" v="10158" actId="14100"/>
          <ac:spMkLst>
            <pc:docMk/>
            <pc:sldMk cId="274262112" sldId="290"/>
            <ac:spMk id="2" creationId="{EF1E94F8-398C-CB4D-B247-232F3BB2F367}"/>
          </ac:spMkLst>
        </pc:spChg>
        <pc:spChg chg="del">
          <ac:chgData name="Sara Tonazzi" userId="eeec9de6-9f58-4e32-870d-ff622f46b0c6" providerId="ADAL" clId="{8759282E-A8F1-D249-906E-1DEBCDDFB9A7}" dt="2021-12-19T16:23:46.825" v="9220" actId="478"/>
          <ac:spMkLst>
            <pc:docMk/>
            <pc:sldMk cId="274262112" sldId="290"/>
            <ac:spMk id="6" creationId="{DE4030CC-FF78-FD43-B9D2-AF86FC4FC7BA}"/>
          </ac:spMkLst>
        </pc:spChg>
        <pc:spChg chg="mod">
          <ac:chgData name="Sara Tonazzi" userId="eeec9de6-9f58-4e32-870d-ff622f46b0c6" providerId="ADAL" clId="{8759282E-A8F1-D249-906E-1DEBCDDFB9A7}" dt="2021-12-19T18:18:34.818" v="10154" actId="20577"/>
          <ac:spMkLst>
            <pc:docMk/>
            <pc:sldMk cId="274262112" sldId="290"/>
            <ac:spMk id="27" creationId="{9B93790A-DF10-5B46-B334-606CA63022FA}"/>
          </ac:spMkLst>
        </pc:spChg>
        <pc:picChg chg="mod">
          <ac:chgData name="Sara Tonazzi" userId="eeec9de6-9f58-4e32-870d-ff622f46b0c6" providerId="ADAL" clId="{8759282E-A8F1-D249-906E-1DEBCDDFB9A7}" dt="2021-12-19T17:24:51.274" v="9791" actId="1076"/>
          <ac:picMkLst>
            <pc:docMk/>
            <pc:sldMk cId="274262112" sldId="290"/>
            <ac:picMk id="4" creationId="{2F8A6521-F273-5E45-AFCD-8074D3D259E4}"/>
          </ac:picMkLst>
        </pc:picChg>
        <pc:picChg chg="del">
          <ac:chgData name="Sara Tonazzi" userId="eeec9de6-9f58-4e32-870d-ff622f46b0c6" providerId="ADAL" clId="{8759282E-A8F1-D249-906E-1DEBCDDFB9A7}" dt="2021-12-19T17:24:58.756" v="9792" actId="478"/>
          <ac:picMkLst>
            <pc:docMk/>
            <pc:sldMk cId="274262112" sldId="290"/>
            <ac:picMk id="24" creationId="{1B617701-58E1-564E-908E-C3B9CA9B27E0}"/>
          </ac:picMkLst>
        </pc:picChg>
        <pc:picChg chg="del">
          <ac:chgData name="Sara Tonazzi" userId="eeec9de6-9f58-4e32-870d-ff622f46b0c6" providerId="ADAL" clId="{8759282E-A8F1-D249-906E-1DEBCDDFB9A7}" dt="2021-12-19T17:24:58.756" v="9792" actId="478"/>
          <ac:picMkLst>
            <pc:docMk/>
            <pc:sldMk cId="274262112" sldId="290"/>
            <ac:picMk id="25" creationId="{E13CA095-6D92-664D-9853-CCEA2B21B24B}"/>
          </ac:picMkLst>
        </pc:picChg>
        <pc:picChg chg="add mod">
          <ac:chgData name="Sara Tonazzi" userId="eeec9de6-9f58-4e32-870d-ff622f46b0c6" providerId="ADAL" clId="{8759282E-A8F1-D249-906E-1DEBCDDFB9A7}" dt="2021-12-19T17:25:04.365" v="9794" actId="1076"/>
          <ac:picMkLst>
            <pc:docMk/>
            <pc:sldMk cId="274262112" sldId="290"/>
            <ac:picMk id="26" creationId="{9BA5A59F-76F9-644D-8BC1-4B4EA7D78FC9}"/>
          </ac:picMkLst>
        </pc:picChg>
        <pc:picChg chg="add mod">
          <ac:chgData name="Sara Tonazzi" userId="eeec9de6-9f58-4e32-870d-ff622f46b0c6" providerId="ADAL" clId="{8759282E-A8F1-D249-906E-1DEBCDDFB9A7}" dt="2021-12-19T17:25:04.365" v="9794" actId="1076"/>
          <ac:picMkLst>
            <pc:docMk/>
            <pc:sldMk cId="274262112" sldId="290"/>
            <ac:picMk id="29" creationId="{09F48A79-605F-364D-9F7C-F493206EC996}"/>
          </ac:picMkLst>
        </pc:picChg>
        <pc:picChg chg="add mod">
          <ac:chgData name="Sara Tonazzi" userId="eeec9de6-9f58-4e32-870d-ff622f46b0c6" providerId="ADAL" clId="{8759282E-A8F1-D249-906E-1DEBCDDFB9A7}" dt="2021-12-19T17:25:04.365" v="9794" actId="1076"/>
          <ac:picMkLst>
            <pc:docMk/>
            <pc:sldMk cId="274262112" sldId="290"/>
            <ac:picMk id="30" creationId="{00CED318-822F-4B4F-BA28-C4427D8679AD}"/>
          </ac:picMkLst>
        </pc:picChg>
      </pc:sldChg>
      <pc:sldChg chg="add modNotesTx">
        <pc:chgData name="Sara Tonazzi" userId="eeec9de6-9f58-4e32-870d-ff622f46b0c6" providerId="ADAL" clId="{8759282E-A8F1-D249-906E-1DEBCDDFB9A7}" dt="2021-12-19T14:57:26.851" v="7339" actId="20577"/>
        <pc:sldMkLst>
          <pc:docMk/>
          <pc:sldMk cId="3461765478" sldId="290"/>
        </pc:sldMkLst>
      </pc:sldChg>
      <pc:sldChg chg="addSp delSp modSp modAnim">
        <pc:chgData name="Sara Tonazzi" userId="eeec9de6-9f58-4e32-870d-ff622f46b0c6" providerId="ADAL" clId="{8759282E-A8F1-D249-906E-1DEBCDDFB9A7}" dt="2021-12-20T08:19:41.363" v="11718"/>
        <pc:sldMkLst>
          <pc:docMk/>
          <pc:sldMk cId="940581158" sldId="291"/>
        </pc:sldMkLst>
        <pc:spChg chg="mod">
          <ac:chgData name="Sara Tonazzi" userId="eeec9de6-9f58-4e32-870d-ff622f46b0c6" providerId="ADAL" clId="{8759282E-A8F1-D249-906E-1DEBCDDFB9A7}" dt="2021-12-19T18:40:42.417" v="10461" actId="14100"/>
          <ac:spMkLst>
            <pc:docMk/>
            <pc:sldMk cId="940581158" sldId="291"/>
            <ac:spMk id="2" creationId="{EF1E94F8-398C-CB4D-B247-232F3BB2F367}"/>
          </ac:spMkLst>
        </pc:spChg>
        <pc:spChg chg="add del mod">
          <ac:chgData name="Sara Tonazzi" userId="eeec9de6-9f58-4e32-870d-ff622f46b0c6" providerId="ADAL" clId="{8759282E-A8F1-D249-906E-1DEBCDDFB9A7}" dt="2021-12-19T18:36:39.827" v="10390" actId="478"/>
          <ac:spMkLst>
            <pc:docMk/>
            <pc:sldMk cId="940581158" sldId="291"/>
            <ac:spMk id="6" creationId="{DE4030CC-FF78-FD43-B9D2-AF86FC4FC7BA}"/>
          </ac:spMkLst>
        </pc:spChg>
        <pc:spChg chg="add mod">
          <ac:chgData name="Sara Tonazzi" userId="eeec9de6-9f58-4e32-870d-ff622f46b0c6" providerId="ADAL" clId="{8759282E-A8F1-D249-906E-1DEBCDDFB9A7}" dt="2021-12-19T18:39:39.023" v="10450" actId="1076"/>
          <ac:spMkLst>
            <pc:docMk/>
            <pc:sldMk cId="940581158" sldId="291"/>
            <ac:spMk id="7" creationId="{E0734DFE-E81B-A141-A7A0-C6A657909542}"/>
          </ac:spMkLst>
        </pc:spChg>
        <pc:spChg chg="mod">
          <ac:chgData name="Sara Tonazzi" userId="eeec9de6-9f58-4e32-870d-ff622f46b0c6" providerId="ADAL" clId="{8759282E-A8F1-D249-906E-1DEBCDDFB9A7}" dt="2021-12-19T18:40:52.233" v="10482" actId="20577"/>
          <ac:spMkLst>
            <pc:docMk/>
            <pc:sldMk cId="940581158" sldId="291"/>
            <ac:spMk id="15" creationId="{D9B913DB-6AB1-F944-84B1-D4DB7B3EFF32}"/>
          </ac:spMkLst>
        </pc:spChg>
        <pc:spChg chg="mod">
          <ac:chgData name="Sara Tonazzi" userId="eeec9de6-9f58-4e32-870d-ff622f46b0c6" providerId="ADAL" clId="{8759282E-A8F1-D249-906E-1DEBCDDFB9A7}" dt="2021-12-19T18:33:46.605" v="10357" actId="20577"/>
          <ac:spMkLst>
            <pc:docMk/>
            <pc:sldMk cId="940581158" sldId="291"/>
            <ac:spMk id="27" creationId="{9B93790A-DF10-5B46-B334-606CA63022FA}"/>
          </ac:spMkLst>
        </pc:spChg>
        <pc:spChg chg="add del mod">
          <ac:chgData name="Sara Tonazzi" userId="eeec9de6-9f58-4e32-870d-ff622f46b0c6" providerId="ADAL" clId="{8759282E-A8F1-D249-906E-1DEBCDDFB9A7}" dt="2021-12-19T18:36:35.433" v="10389" actId="20577"/>
          <ac:spMkLst>
            <pc:docMk/>
            <pc:sldMk cId="940581158" sldId="291"/>
            <ac:spMk id="28" creationId="{1CD353F1-DD58-C549-94D3-502F1715B18E}"/>
          </ac:spMkLst>
        </pc:spChg>
        <pc:picChg chg="mod">
          <ac:chgData name="Sara Tonazzi" userId="eeec9de6-9f58-4e32-870d-ff622f46b0c6" providerId="ADAL" clId="{8759282E-A8F1-D249-906E-1DEBCDDFB9A7}" dt="2021-12-19T18:39:39.023" v="10450" actId="1076"/>
          <ac:picMkLst>
            <pc:docMk/>
            <pc:sldMk cId="940581158" sldId="291"/>
            <ac:picMk id="3" creationId="{47C40893-2BF0-184D-871B-40ED651AAACC}"/>
          </ac:picMkLst>
        </pc:picChg>
        <pc:picChg chg="add mod">
          <ac:chgData name="Sara Tonazzi" userId="eeec9de6-9f58-4e32-870d-ff622f46b0c6" providerId="ADAL" clId="{8759282E-A8F1-D249-906E-1DEBCDDFB9A7}" dt="2021-12-19T18:38:16.779" v="10402" actId="1076"/>
          <ac:picMkLst>
            <pc:docMk/>
            <pc:sldMk cId="940581158" sldId="291"/>
            <ac:picMk id="5" creationId="{F4182311-941B-444B-A081-A960A1BD1278}"/>
          </ac:picMkLst>
        </pc:picChg>
      </pc:sldChg>
      <pc:sldChg chg="addSp delSp modSp modAnim">
        <pc:chgData name="Sara Tonazzi" userId="eeec9de6-9f58-4e32-870d-ff622f46b0c6" providerId="ADAL" clId="{8759282E-A8F1-D249-906E-1DEBCDDFB9A7}" dt="2021-12-20T08:18:41.389" v="11717"/>
        <pc:sldMkLst>
          <pc:docMk/>
          <pc:sldMk cId="568415618" sldId="293"/>
        </pc:sldMkLst>
        <pc:spChg chg="mod">
          <ac:chgData name="Sara Tonazzi" userId="eeec9de6-9f58-4e32-870d-ff622f46b0c6" providerId="ADAL" clId="{8759282E-A8F1-D249-906E-1DEBCDDFB9A7}" dt="2021-12-19T23:35:11.689" v="10772" actId="20577"/>
          <ac:spMkLst>
            <pc:docMk/>
            <pc:sldMk cId="568415618" sldId="293"/>
            <ac:spMk id="2" creationId="{EF1E94F8-398C-CB4D-B247-232F3BB2F367}"/>
          </ac:spMkLst>
        </pc:spChg>
        <pc:spChg chg="add del mod">
          <ac:chgData name="Sara Tonazzi" userId="eeec9de6-9f58-4e32-870d-ff622f46b0c6" providerId="ADAL" clId="{8759282E-A8F1-D249-906E-1DEBCDDFB9A7}" dt="2021-12-19T16:35:23.736" v="9589" actId="767"/>
          <ac:spMkLst>
            <pc:docMk/>
            <pc:sldMk cId="568415618" sldId="293"/>
            <ac:spMk id="3" creationId="{04FE0CF7-6195-774D-A665-C0B7B3CB619D}"/>
          </ac:spMkLst>
        </pc:spChg>
        <pc:spChg chg="mod">
          <ac:chgData name="Sara Tonazzi" userId="eeec9de6-9f58-4e32-870d-ff622f46b0c6" providerId="ADAL" clId="{8759282E-A8F1-D249-906E-1DEBCDDFB9A7}" dt="2021-12-19T16:41:33.003" v="9741" actId="1036"/>
          <ac:spMkLst>
            <pc:docMk/>
            <pc:sldMk cId="568415618" sldId="293"/>
            <ac:spMk id="13" creationId="{1C2B0965-E3C1-8649-8210-A6DFE101D3F9}"/>
          </ac:spMkLst>
        </pc:spChg>
        <pc:spChg chg="mod">
          <ac:chgData name="Sara Tonazzi" userId="eeec9de6-9f58-4e32-870d-ff622f46b0c6" providerId="ADAL" clId="{8759282E-A8F1-D249-906E-1DEBCDDFB9A7}" dt="2021-12-19T16:41:33.003" v="9741" actId="1036"/>
          <ac:spMkLst>
            <pc:docMk/>
            <pc:sldMk cId="568415618" sldId="293"/>
            <ac:spMk id="14" creationId="{F9993BE6-D283-EA41-8AC8-667FFD5A415A}"/>
          </ac:spMkLst>
        </pc:spChg>
        <pc:spChg chg="mod">
          <ac:chgData name="Sara Tonazzi" userId="eeec9de6-9f58-4e32-870d-ff622f46b0c6" providerId="ADAL" clId="{8759282E-A8F1-D249-906E-1DEBCDDFB9A7}" dt="2021-12-19T23:35:30.348" v="10798" actId="1076"/>
          <ac:spMkLst>
            <pc:docMk/>
            <pc:sldMk cId="568415618" sldId="293"/>
            <ac:spMk id="15" creationId="{D9B913DB-6AB1-F944-84B1-D4DB7B3EFF32}"/>
          </ac:spMkLst>
        </pc:spChg>
        <pc:spChg chg="mod">
          <ac:chgData name="Sara Tonazzi" userId="eeec9de6-9f58-4e32-870d-ff622f46b0c6" providerId="ADAL" clId="{8759282E-A8F1-D249-906E-1DEBCDDFB9A7}" dt="2021-12-19T16:41:33.003" v="9741" actId="1036"/>
          <ac:spMkLst>
            <pc:docMk/>
            <pc:sldMk cId="568415618" sldId="293"/>
            <ac:spMk id="16" creationId="{98DA10CF-DE6E-FC4A-B8D1-7F501A6F38B1}"/>
          </ac:spMkLst>
        </pc:spChg>
        <pc:spChg chg="add mod">
          <ac:chgData name="Sara Tonazzi" userId="eeec9de6-9f58-4e32-870d-ff622f46b0c6" providerId="ADAL" clId="{8759282E-A8F1-D249-906E-1DEBCDDFB9A7}" dt="2021-12-19T16:41:28.097" v="9734" actId="1076"/>
          <ac:spMkLst>
            <pc:docMk/>
            <pc:sldMk cId="568415618" sldId="293"/>
            <ac:spMk id="23" creationId="{5D611ABC-B714-504B-8103-241A15960334}"/>
          </ac:spMkLst>
        </pc:spChg>
        <pc:spChg chg="mod">
          <ac:chgData name="Sara Tonazzi" userId="eeec9de6-9f58-4e32-870d-ff622f46b0c6" providerId="ADAL" clId="{8759282E-A8F1-D249-906E-1DEBCDDFB9A7}" dt="2021-12-19T16:42:00.937" v="9776" actId="1038"/>
          <ac:spMkLst>
            <pc:docMk/>
            <pc:sldMk cId="568415618" sldId="293"/>
            <ac:spMk id="45" creationId="{D397BF82-E845-F643-81C9-878ACD730524}"/>
          </ac:spMkLst>
        </pc:spChg>
        <pc:spChg chg="mod">
          <ac:chgData name="Sara Tonazzi" userId="eeec9de6-9f58-4e32-870d-ff622f46b0c6" providerId="ADAL" clId="{8759282E-A8F1-D249-906E-1DEBCDDFB9A7}" dt="2021-12-19T16:41:53.880" v="9765" actId="1038"/>
          <ac:spMkLst>
            <pc:docMk/>
            <pc:sldMk cId="568415618" sldId="293"/>
            <ac:spMk id="46" creationId="{7287E9DF-58E2-F24E-9202-4E114C330AEB}"/>
          </ac:spMkLst>
        </pc:spChg>
        <pc:spChg chg="mod">
          <ac:chgData name="Sara Tonazzi" userId="eeec9de6-9f58-4e32-870d-ff622f46b0c6" providerId="ADAL" clId="{8759282E-A8F1-D249-906E-1DEBCDDFB9A7}" dt="2021-12-19T16:41:40.917" v="9744" actId="1036"/>
          <ac:spMkLst>
            <pc:docMk/>
            <pc:sldMk cId="568415618" sldId="293"/>
            <ac:spMk id="58" creationId="{1772140A-5F55-9A43-AFF5-E4A429E0067C}"/>
          </ac:spMkLst>
        </pc:spChg>
        <pc:spChg chg="mod">
          <ac:chgData name="Sara Tonazzi" userId="eeec9de6-9f58-4e32-870d-ff622f46b0c6" providerId="ADAL" clId="{8759282E-A8F1-D249-906E-1DEBCDDFB9A7}" dt="2021-12-19T16:41:44.817" v="9747" actId="1035"/>
          <ac:spMkLst>
            <pc:docMk/>
            <pc:sldMk cId="568415618" sldId="293"/>
            <ac:spMk id="62" creationId="{9643FFFC-5BD2-CB42-91EE-32A3BCC9E626}"/>
          </ac:spMkLst>
        </pc:spChg>
        <pc:inkChg chg="mod">
          <ac:chgData name="Sara Tonazzi" userId="eeec9de6-9f58-4e32-870d-ff622f46b0c6" providerId="ADAL" clId="{8759282E-A8F1-D249-906E-1DEBCDDFB9A7}" dt="2021-12-19T16:41:33.003" v="9741" actId="1036"/>
          <ac:inkMkLst>
            <pc:docMk/>
            <pc:sldMk cId="568415618" sldId="293"/>
            <ac:inkMk id="36" creationId="{FE5275A3-3D02-DF45-9E66-7E5769C42838}"/>
          </ac:inkMkLst>
        </pc:inkChg>
        <pc:cxnChg chg="mod">
          <ac:chgData name="Sara Tonazzi" userId="eeec9de6-9f58-4e32-870d-ff622f46b0c6" providerId="ADAL" clId="{8759282E-A8F1-D249-906E-1DEBCDDFB9A7}" dt="2021-12-19T16:41:33.003" v="9741" actId="1036"/>
          <ac:cxnSpMkLst>
            <pc:docMk/>
            <pc:sldMk cId="568415618" sldId="293"/>
            <ac:cxnSpMk id="38" creationId="{11178320-8F91-AE41-93DE-B7B755324A60}"/>
          </ac:cxnSpMkLst>
        </pc:cxnChg>
        <pc:cxnChg chg="mod">
          <ac:chgData name="Sara Tonazzi" userId="eeec9de6-9f58-4e32-870d-ff622f46b0c6" providerId="ADAL" clId="{8759282E-A8F1-D249-906E-1DEBCDDFB9A7}" dt="2021-12-19T16:41:33.003" v="9741" actId="1036"/>
          <ac:cxnSpMkLst>
            <pc:docMk/>
            <pc:sldMk cId="568415618" sldId="293"/>
            <ac:cxnSpMk id="41" creationId="{B47301F1-8655-6C42-BFBA-1C55812E246D}"/>
          </ac:cxnSpMkLst>
        </pc:cxnChg>
        <pc:cxnChg chg="mod">
          <ac:chgData name="Sara Tonazzi" userId="eeec9de6-9f58-4e32-870d-ff622f46b0c6" providerId="ADAL" clId="{8759282E-A8F1-D249-906E-1DEBCDDFB9A7}" dt="2021-12-19T16:41:33.003" v="9741" actId="1036"/>
          <ac:cxnSpMkLst>
            <pc:docMk/>
            <pc:sldMk cId="568415618" sldId="293"/>
            <ac:cxnSpMk id="56" creationId="{EA1C7CFC-3EA9-744C-B309-9D9A271C5EFE}"/>
          </ac:cxnSpMkLst>
        </pc:cxnChg>
        <pc:cxnChg chg="mod">
          <ac:chgData name="Sara Tonazzi" userId="eeec9de6-9f58-4e32-870d-ff622f46b0c6" providerId="ADAL" clId="{8759282E-A8F1-D249-906E-1DEBCDDFB9A7}" dt="2021-12-19T16:41:33.003" v="9741" actId="1036"/>
          <ac:cxnSpMkLst>
            <pc:docMk/>
            <pc:sldMk cId="568415618" sldId="293"/>
            <ac:cxnSpMk id="60" creationId="{1C26BA59-0FB8-C142-9964-B7435669868C}"/>
          </ac:cxnSpMkLst>
        </pc:cxnChg>
      </pc:sldChg>
      <pc:sldChg chg="addSp delSp modSp modAnim">
        <pc:chgData name="Sara Tonazzi" userId="eeec9de6-9f58-4e32-870d-ff622f46b0c6" providerId="ADAL" clId="{8759282E-A8F1-D249-906E-1DEBCDDFB9A7}" dt="2021-12-20T01:00:50.301" v="11485"/>
        <pc:sldMkLst>
          <pc:docMk/>
          <pc:sldMk cId="1323914616" sldId="294"/>
        </pc:sldMkLst>
        <pc:spChg chg="mod">
          <ac:chgData name="Sara Tonazzi" userId="eeec9de6-9f58-4e32-870d-ff622f46b0c6" providerId="ADAL" clId="{8759282E-A8F1-D249-906E-1DEBCDDFB9A7}" dt="2021-12-19T23:30:47.707" v="10706" actId="20577"/>
          <ac:spMkLst>
            <pc:docMk/>
            <pc:sldMk cId="1323914616" sldId="294"/>
            <ac:spMk id="2" creationId="{EF1E94F8-398C-CB4D-B247-232F3BB2F367}"/>
          </ac:spMkLst>
        </pc:spChg>
        <pc:spChg chg="add del mod">
          <ac:chgData name="Sara Tonazzi" userId="eeec9de6-9f58-4e32-870d-ff622f46b0c6" providerId="ADAL" clId="{8759282E-A8F1-D249-906E-1DEBCDDFB9A7}" dt="2021-12-19T18:44:42.899" v="10555"/>
          <ac:spMkLst>
            <pc:docMk/>
            <pc:sldMk cId="1323914616" sldId="294"/>
            <ac:spMk id="3" creationId="{7E6B6291-EE8E-3F4D-83B2-F83E3F10740B}"/>
          </ac:spMkLst>
        </pc:spChg>
        <pc:spChg chg="add del mod">
          <ac:chgData name="Sara Tonazzi" userId="eeec9de6-9f58-4e32-870d-ff622f46b0c6" providerId="ADAL" clId="{8759282E-A8F1-D249-906E-1DEBCDDFB9A7}" dt="2021-12-19T18:44:53.414" v="10558"/>
          <ac:spMkLst>
            <pc:docMk/>
            <pc:sldMk cId="1323914616" sldId="294"/>
            <ac:spMk id="10" creationId="{3F6B68B9-50D7-B64C-98DF-4BB2DC537DC9}"/>
          </ac:spMkLst>
        </pc:spChg>
        <pc:spChg chg="mod">
          <ac:chgData name="Sara Tonazzi" userId="eeec9de6-9f58-4e32-870d-ff622f46b0c6" providerId="ADAL" clId="{8759282E-A8F1-D249-906E-1DEBCDDFB9A7}" dt="2021-12-19T23:34:22.301" v="10756" actId="1076"/>
          <ac:spMkLst>
            <pc:docMk/>
            <pc:sldMk cId="1323914616" sldId="294"/>
            <ac:spMk id="10" creationId="{CA0C0147-93F0-1F47-A03A-F3C6B5BEA0D2}"/>
          </ac:spMkLst>
        </pc:spChg>
        <pc:spChg chg="mod">
          <ac:chgData name="Sara Tonazzi" userId="eeec9de6-9f58-4e32-870d-ff622f46b0c6" providerId="ADAL" clId="{8759282E-A8F1-D249-906E-1DEBCDDFB9A7}" dt="2021-12-19T23:30:26.782" v="10687"/>
          <ac:spMkLst>
            <pc:docMk/>
            <pc:sldMk cId="1323914616" sldId="294"/>
            <ac:spMk id="15" creationId="{D9B913DB-6AB1-F944-84B1-D4DB7B3EFF32}"/>
          </ac:spMkLst>
        </pc:spChg>
        <pc:picChg chg="mod modCrop">
          <ac:chgData name="Sara Tonazzi" userId="eeec9de6-9f58-4e32-870d-ff622f46b0c6" providerId="ADAL" clId="{8759282E-A8F1-D249-906E-1DEBCDDFB9A7}" dt="2021-12-19T23:34:47.865" v="10759" actId="1076"/>
          <ac:picMkLst>
            <pc:docMk/>
            <pc:sldMk cId="1323914616" sldId="294"/>
            <ac:picMk id="4" creationId="{EE56C878-6D5D-8E4A-A4FA-FF100E27DB36}"/>
          </ac:picMkLst>
        </pc:picChg>
        <pc:picChg chg="add del mod">
          <ac:chgData name="Sara Tonazzi" userId="eeec9de6-9f58-4e32-870d-ff622f46b0c6" providerId="ADAL" clId="{8759282E-A8F1-D249-906E-1DEBCDDFB9A7}" dt="2021-12-19T18:44:53.414" v="10558"/>
          <ac:picMkLst>
            <pc:docMk/>
            <pc:sldMk cId="1323914616" sldId="294"/>
            <ac:picMk id="11" creationId="{0D2B344C-DFC4-D643-A181-9B174F2F258A}"/>
          </ac:picMkLst>
        </pc:picChg>
        <pc:picChg chg="mod">
          <ac:chgData name="Sara Tonazzi" userId="eeec9de6-9f58-4e32-870d-ff622f46b0c6" providerId="ADAL" clId="{8759282E-A8F1-D249-906E-1DEBCDDFB9A7}" dt="2021-12-19T23:34:22.301" v="10756" actId="1076"/>
          <ac:picMkLst>
            <pc:docMk/>
            <pc:sldMk cId="1323914616" sldId="294"/>
            <ac:picMk id="11" creationId="{24C11D2F-4FA3-6F44-BDED-17BE06C362D7}"/>
          </ac:picMkLst>
        </pc:picChg>
        <pc:picChg chg="add del mod">
          <ac:chgData name="Sara Tonazzi" userId="eeec9de6-9f58-4e32-870d-ff622f46b0c6" providerId="ADAL" clId="{8759282E-A8F1-D249-906E-1DEBCDDFB9A7}" dt="2021-12-19T18:44:53.414" v="10558"/>
          <ac:picMkLst>
            <pc:docMk/>
            <pc:sldMk cId="1323914616" sldId="294"/>
            <ac:picMk id="12" creationId="{C299670D-8F31-0A4B-B0AD-6661738FF3A8}"/>
          </ac:picMkLst>
        </pc:picChg>
        <pc:picChg chg="mod">
          <ac:chgData name="Sara Tonazzi" userId="eeec9de6-9f58-4e32-870d-ff622f46b0c6" providerId="ADAL" clId="{8759282E-A8F1-D249-906E-1DEBCDDFB9A7}" dt="2021-12-19T23:34:22.301" v="10756" actId="1076"/>
          <ac:picMkLst>
            <pc:docMk/>
            <pc:sldMk cId="1323914616" sldId="294"/>
            <ac:picMk id="12" creationId="{C73C9B6A-A308-1048-B6D9-D48A3548A2A8}"/>
          </ac:picMkLst>
        </pc:picChg>
        <pc:picChg chg="mod">
          <ac:chgData name="Sara Tonazzi" userId="eeec9de6-9f58-4e32-870d-ff622f46b0c6" providerId="ADAL" clId="{8759282E-A8F1-D249-906E-1DEBCDDFB9A7}" dt="2021-12-19T23:34:22.301" v="10756" actId="1076"/>
          <ac:picMkLst>
            <pc:docMk/>
            <pc:sldMk cId="1323914616" sldId="294"/>
            <ac:picMk id="13" creationId="{2463CA52-68F1-B840-A3EC-FD4B31287233}"/>
          </ac:picMkLst>
        </pc:picChg>
        <pc:picChg chg="add del mod">
          <ac:chgData name="Sara Tonazzi" userId="eeec9de6-9f58-4e32-870d-ff622f46b0c6" providerId="ADAL" clId="{8759282E-A8F1-D249-906E-1DEBCDDFB9A7}" dt="2021-12-19T18:44:53.414" v="10558"/>
          <ac:picMkLst>
            <pc:docMk/>
            <pc:sldMk cId="1323914616" sldId="294"/>
            <ac:picMk id="13" creationId="{35B23DD3-8B2A-3E4F-B23E-966EF5296D7C}"/>
          </ac:picMkLst>
        </pc:picChg>
        <pc:picChg chg="add del mod">
          <ac:chgData name="Sara Tonazzi" userId="eeec9de6-9f58-4e32-870d-ff622f46b0c6" providerId="ADAL" clId="{8759282E-A8F1-D249-906E-1DEBCDDFB9A7}" dt="2021-12-19T18:44:53.414" v="10558"/>
          <ac:picMkLst>
            <pc:docMk/>
            <pc:sldMk cId="1323914616" sldId="294"/>
            <ac:picMk id="14" creationId="{659EA9F5-C66D-3349-9AF5-E0CC85FE64E2}"/>
          </ac:picMkLst>
        </pc:picChg>
        <pc:picChg chg="mod">
          <ac:chgData name="Sara Tonazzi" userId="eeec9de6-9f58-4e32-870d-ff622f46b0c6" providerId="ADAL" clId="{8759282E-A8F1-D249-906E-1DEBCDDFB9A7}" dt="2021-12-19T23:34:22.301" v="10756" actId="1076"/>
          <ac:picMkLst>
            <pc:docMk/>
            <pc:sldMk cId="1323914616" sldId="294"/>
            <ac:picMk id="14" creationId="{80A231C3-DAD5-4D49-8404-44B6165D3399}"/>
          </ac:picMkLst>
        </pc:picChg>
        <pc:picChg chg="add del mod">
          <ac:chgData name="Sara Tonazzi" userId="eeec9de6-9f58-4e32-870d-ff622f46b0c6" providerId="ADAL" clId="{8759282E-A8F1-D249-906E-1DEBCDDFB9A7}" dt="2021-12-19T18:44:53.414" v="10558"/>
          <ac:picMkLst>
            <pc:docMk/>
            <pc:sldMk cId="1323914616" sldId="294"/>
            <ac:picMk id="16" creationId="{0477B1DC-2A3F-A74F-9AF2-F6B0C4B1B295}"/>
          </ac:picMkLst>
        </pc:picChg>
        <pc:picChg chg="mod">
          <ac:chgData name="Sara Tonazzi" userId="eeec9de6-9f58-4e32-870d-ff622f46b0c6" providerId="ADAL" clId="{8759282E-A8F1-D249-906E-1DEBCDDFB9A7}" dt="2021-12-19T23:34:22.301" v="10756" actId="1076"/>
          <ac:picMkLst>
            <pc:docMk/>
            <pc:sldMk cId="1323914616" sldId="294"/>
            <ac:picMk id="16" creationId="{675951B8-CD5B-EC4E-814C-60AE88AC285A}"/>
          </ac:picMkLst>
        </pc:picChg>
        <pc:picChg chg="add del mod">
          <ac:chgData name="Sara Tonazzi" userId="eeec9de6-9f58-4e32-870d-ff622f46b0c6" providerId="ADAL" clId="{8759282E-A8F1-D249-906E-1DEBCDDFB9A7}" dt="2021-12-19T18:44:53.414" v="10558"/>
          <ac:picMkLst>
            <pc:docMk/>
            <pc:sldMk cId="1323914616" sldId="294"/>
            <ac:picMk id="17" creationId="{26AE6C09-6AEC-BB44-9704-2BA750290E72}"/>
          </ac:picMkLst>
        </pc:picChg>
        <pc:picChg chg="mod">
          <ac:chgData name="Sara Tonazzi" userId="eeec9de6-9f58-4e32-870d-ff622f46b0c6" providerId="ADAL" clId="{8759282E-A8F1-D249-906E-1DEBCDDFB9A7}" dt="2021-12-19T23:34:22.301" v="10756" actId="1076"/>
          <ac:picMkLst>
            <pc:docMk/>
            <pc:sldMk cId="1323914616" sldId="294"/>
            <ac:picMk id="17" creationId="{985EAF76-EC31-C644-B215-F3930B9CD4A3}"/>
          </ac:picMkLst>
        </pc:picChg>
        <pc:picChg chg="add del mod">
          <ac:chgData name="Sara Tonazzi" userId="eeec9de6-9f58-4e32-870d-ff622f46b0c6" providerId="ADAL" clId="{8759282E-A8F1-D249-906E-1DEBCDDFB9A7}" dt="2021-12-19T18:44:53.414" v="10558"/>
          <ac:picMkLst>
            <pc:docMk/>
            <pc:sldMk cId="1323914616" sldId="294"/>
            <ac:picMk id="18" creationId="{4222ED4B-67CB-E747-B3E5-D854B168B7ED}"/>
          </ac:picMkLst>
        </pc:picChg>
        <pc:picChg chg="mod">
          <ac:chgData name="Sara Tonazzi" userId="eeec9de6-9f58-4e32-870d-ff622f46b0c6" providerId="ADAL" clId="{8759282E-A8F1-D249-906E-1DEBCDDFB9A7}" dt="2021-12-19T23:34:22.301" v="10756" actId="1076"/>
          <ac:picMkLst>
            <pc:docMk/>
            <pc:sldMk cId="1323914616" sldId="294"/>
            <ac:picMk id="18" creationId="{57FECB92-C05F-7042-A28B-49CAA472A3CC}"/>
          </ac:picMkLst>
        </pc:picChg>
      </pc:sldChg>
      <pc:sldChg chg="addSp modSp modAnim">
        <pc:chgData name="Sara Tonazzi" userId="eeec9de6-9f58-4e32-870d-ff622f46b0c6" providerId="ADAL" clId="{8759282E-A8F1-D249-906E-1DEBCDDFB9A7}" dt="2021-12-20T01:01:20.783" v="11490"/>
        <pc:sldMkLst>
          <pc:docMk/>
          <pc:sldMk cId="2144574443" sldId="295"/>
        </pc:sldMkLst>
        <pc:spChg chg="mod">
          <ac:chgData name="Sara Tonazzi" userId="eeec9de6-9f58-4e32-870d-ff622f46b0c6" providerId="ADAL" clId="{8759282E-A8F1-D249-906E-1DEBCDDFB9A7}" dt="2021-12-19T23:33:16.679" v="10740" actId="255"/>
          <ac:spMkLst>
            <pc:docMk/>
            <pc:sldMk cId="2144574443" sldId="295"/>
            <ac:spMk id="2" creationId="{EF1E94F8-398C-CB4D-B247-232F3BB2F367}"/>
          </ac:spMkLst>
        </pc:spChg>
        <pc:spChg chg="add mod">
          <ac:chgData name="Sara Tonazzi" userId="eeec9de6-9f58-4e32-870d-ff622f46b0c6" providerId="ADAL" clId="{8759282E-A8F1-D249-906E-1DEBCDDFB9A7}" dt="2021-12-19T23:33:52.036" v="10751" actId="1038"/>
          <ac:spMkLst>
            <pc:docMk/>
            <pc:sldMk cId="2144574443" sldId="295"/>
            <ac:spMk id="10" creationId="{5D969BB7-4299-714C-9B63-6AC53E57DC61}"/>
          </ac:spMkLst>
        </pc:spChg>
        <pc:spChg chg="add mod">
          <ac:chgData name="Sara Tonazzi" userId="eeec9de6-9f58-4e32-870d-ff622f46b0c6" providerId="ADAL" clId="{8759282E-A8F1-D249-906E-1DEBCDDFB9A7}" dt="2021-12-19T23:33:52.036" v="10751" actId="1038"/>
          <ac:spMkLst>
            <pc:docMk/>
            <pc:sldMk cId="2144574443" sldId="295"/>
            <ac:spMk id="11" creationId="{5C681FF1-7D2C-E24E-950D-0AD6149A8FAA}"/>
          </ac:spMkLst>
        </pc:spChg>
        <pc:spChg chg="add mod">
          <ac:chgData name="Sara Tonazzi" userId="eeec9de6-9f58-4e32-870d-ff622f46b0c6" providerId="ADAL" clId="{8759282E-A8F1-D249-906E-1DEBCDDFB9A7}" dt="2021-12-19T23:33:52.036" v="10751" actId="1038"/>
          <ac:spMkLst>
            <pc:docMk/>
            <pc:sldMk cId="2144574443" sldId="295"/>
            <ac:spMk id="18" creationId="{9556E0AB-4FB5-C14A-BE2A-2D48C1BE0C67}"/>
          </ac:spMkLst>
        </pc:spChg>
        <pc:picChg chg="mod modCrop">
          <ac:chgData name="Sara Tonazzi" userId="eeec9de6-9f58-4e32-870d-ff622f46b0c6" providerId="ADAL" clId="{8759282E-A8F1-D249-906E-1DEBCDDFB9A7}" dt="2021-12-19T23:34:10.008" v="10755" actId="1076"/>
          <ac:picMkLst>
            <pc:docMk/>
            <pc:sldMk cId="2144574443" sldId="295"/>
            <ac:picMk id="4" creationId="{FF7237B0-C9E1-A84A-B01E-BD6647CFC732}"/>
          </ac:picMkLst>
        </pc:picChg>
        <pc:picChg chg="add mod">
          <ac:chgData name="Sara Tonazzi" userId="eeec9de6-9f58-4e32-870d-ff622f46b0c6" providerId="ADAL" clId="{8759282E-A8F1-D249-906E-1DEBCDDFB9A7}" dt="2021-12-19T23:33:52.036" v="10751" actId="1038"/>
          <ac:picMkLst>
            <pc:docMk/>
            <pc:sldMk cId="2144574443" sldId="295"/>
            <ac:picMk id="12" creationId="{97F695D0-29A8-304B-A50B-11FB8F42B482}"/>
          </ac:picMkLst>
        </pc:picChg>
        <pc:picChg chg="add mod">
          <ac:chgData name="Sara Tonazzi" userId="eeec9de6-9f58-4e32-870d-ff622f46b0c6" providerId="ADAL" clId="{8759282E-A8F1-D249-906E-1DEBCDDFB9A7}" dt="2021-12-19T23:33:52.036" v="10751" actId="1038"/>
          <ac:picMkLst>
            <pc:docMk/>
            <pc:sldMk cId="2144574443" sldId="295"/>
            <ac:picMk id="13" creationId="{00353F2B-1E17-C34D-88E5-F51D2FAFE550}"/>
          </ac:picMkLst>
        </pc:picChg>
        <pc:picChg chg="add mod">
          <ac:chgData name="Sara Tonazzi" userId="eeec9de6-9f58-4e32-870d-ff622f46b0c6" providerId="ADAL" clId="{8759282E-A8F1-D249-906E-1DEBCDDFB9A7}" dt="2021-12-19T23:33:52.036" v="10751" actId="1038"/>
          <ac:picMkLst>
            <pc:docMk/>
            <pc:sldMk cId="2144574443" sldId="295"/>
            <ac:picMk id="14" creationId="{4A91D64F-93DA-4A4C-AFB4-C6F7325B1E11}"/>
          </ac:picMkLst>
        </pc:picChg>
        <pc:picChg chg="add mod">
          <ac:chgData name="Sara Tonazzi" userId="eeec9de6-9f58-4e32-870d-ff622f46b0c6" providerId="ADAL" clId="{8759282E-A8F1-D249-906E-1DEBCDDFB9A7}" dt="2021-12-19T23:33:52.036" v="10751" actId="1038"/>
          <ac:picMkLst>
            <pc:docMk/>
            <pc:sldMk cId="2144574443" sldId="295"/>
            <ac:picMk id="16" creationId="{33D1D9E5-BF27-E344-80CF-04FCE5E07C94}"/>
          </ac:picMkLst>
        </pc:picChg>
        <pc:picChg chg="add mod">
          <ac:chgData name="Sara Tonazzi" userId="eeec9de6-9f58-4e32-870d-ff622f46b0c6" providerId="ADAL" clId="{8759282E-A8F1-D249-906E-1DEBCDDFB9A7}" dt="2021-12-19T23:33:52.036" v="10751" actId="1038"/>
          <ac:picMkLst>
            <pc:docMk/>
            <pc:sldMk cId="2144574443" sldId="295"/>
            <ac:picMk id="17" creationId="{2B201E3F-AF19-D144-9600-B56FE0106212}"/>
          </ac:picMkLst>
        </pc:picChg>
        <pc:picChg chg="add mod">
          <ac:chgData name="Sara Tonazzi" userId="eeec9de6-9f58-4e32-870d-ff622f46b0c6" providerId="ADAL" clId="{8759282E-A8F1-D249-906E-1DEBCDDFB9A7}" dt="2021-12-19T23:33:52.036" v="10751" actId="1038"/>
          <ac:picMkLst>
            <pc:docMk/>
            <pc:sldMk cId="2144574443" sldId="295"/>
            <ac:picMk id="23" creationId="{237EA74B-8932-B842-AA16-CA4C176F80E0}"/>
          </ac:picMkLst>
        </pc:picChg>
        <pc:picChg chg="add mod">
          <ac:chgData name="Sara Tonazzi" userId="eeec9de6-9f58-4e32-870d-ff622f46b0c6" providerId="ADAL" clId="{8759282E-A8F1-D249-906E-1DEBCDDFB9A7}" dt="2021-12-19T23:33:52.036" v="10751" actId="1038"/>
          <ac:picMkLst>
            <pc:docMk/>
            <pc:sldMk cId="2144574443" sldId="295"/>
            <ac:picMk id="24" creationId="{955A53B6-BF0E-5247-A9BC-DC8BE4F7D777}"/>
          </ac:picMkLst>
        </pc:picChg>
      </pc:sldChg>
      <pc:sldChg chg="delSp modSp">
        <pc:chgData name="Sara Tonazzi" userId="eeec9de6-9f58-4e32-870d-ff622f46b0c6" providerId="ADAL" clId="{8759282E-A8F1-D249-906E-1DEBCDDFB9A7}" dt="2021-12-19T18:42:00.602" v="10520" actId="20577"/>
        <pc:sldMkLst>
          <pc:docMk/>
          <pc:sldMk cId="2678436820" sldId="296"/>
        </pc:sldMkLst>
        <pc:spChg chg="mod">
          <ac:chgData name="Sara Tonazzi" userId="eeec9de6-9f58-4e32-870d-ff622f46b0c6" providerId="ADAL" clId="{8759282E-A8F1-D249-906E-1DEBCDDFB9A7}" dt="2021-12-19T18:41:51.355" v="10517" actId="20577"/>
          <ac:spMkLst>
            <pc:docMk/>
            <pc:sldMk cId="2678436820" sldId="296"/>
            <ac:spMk id="2" creationId="{EF1E94F8-398C-CB4D-B247-232F3BB2F367}"/>
          </ac:spMkLst>
        </pc:spChg>
        <pc:spChg chg="mod">
          <ac:chgData name="Sara Tonazzi" userId="eeec9de6-9f58-4e32-870d-ff622f46b0c6" providerId="ADAL" clId="{8759282E-A8F1-D249-906E-1DEBCDDFB9A7}" dt="2021-12-19T18:42:00.602" v="10520" actId="20577"/>
          <ac:spMkLst>
            <pc:docMk/>
            <pc:sldMk cId="2678436820" sldId="296"/>
            <ac:spMk id="15" creationId="{D9B913DB-6AB1-F944-84B1-D4DB7B3EFF32}"/>
          </ac:spMkLst>
        </pc:spChg>
        <pc:spChg chg="del">
          <ac:chgData name="Sara Tonazzi" userId="eeec9de6-9f58-4e32-870d-ff622f46b0c6" providerId="ADAL" clId="{8759282E-A8F1-D249-906E-1DEBCDDFB9A7}" dt="2021-12-19T18:39:53.393" v="10451" actId="478"/>
          <ac:spMkLst>
            <pc:docMk/>
            <pc:sldMk cId="2678436820" sldId="296"/>
            <ac:spMk id="19" creationId="{669B70AD-1FA4-9641-A23A-9790F17A44B3}"/>
          </ac:spMkLst>
        </pc:spChg>
        <pc:picChg chg="mod">
          <ac:chgData name="Sara Tonazzi" userId="eeec9de6-9f58-4e32-870d-ff622f46b0c6" providerId="ADAL" clId="{8759282E-A8F1-D249-906E-1DEBCDDFB9A7}" dt="2021-12-19T18:39:59.705" v="10455" actId="1076"/>
          <ac:picMkLst>
            <pc:docMk/>
            <pc:sldMk cId="2678436820" sldId="296"/>
            <ac:picMk id="12" creationId="{C3DDD9F5-0588-614D-8B97-59F5BF31FDFA}"/>
          </ac:picMkLst>
        </pc:picChg>
        <pc:picChg chg="mod">
          <ac:chgData name="Sara Tonazzi" userId="eeec9de6-9f58-4e32-870d-ff622f46b0c6" providerId="ADAL" clId="{8759282E-A8F1-D249-906E-1DEBCDDFB9A7}" dt="2021-12-19T18:40:16.984" v="10459" actId="1076"/>
          <ac:picMkLst>
            <pc:docMk/>
            <pc:sldMk cId="2678436820" sldId="296"/>
            <ac:picMk id="14" creationId="{EA2712DD-2A24-D546-A1D5-1020085CB9BF}"/>
          </ac:picMkLst>
        </pc:picChg>
      </pc:sldChg>
      <pc:sldChg chg="modAnim modNotesTx">
        <pc:chgData name="Sara Tonazzi" userId="eeec9de6-9f58-4e32-870d-ff622f46b0c6" providerId="ADAL" clId="{8759282E-A8F1-D249-906E-1DEBCDDFB9A7}" dt="2021-12-20T01:05:54.776" v="11510"/>
        <pc:sldMkLst>
          <pc:docMk/>
          <pc:sldMk cId="2824671289" sldId="297"/>
        </pc:sldMkLst>
      </pc:sldChg>
      <pc:sldChg chg="addSp delSp modSp modAnim">
        <pc:chgData name="Sara Tonazzi" userId="eeec9de6-9f58-4e32-870d-ff622f46b0c6" providerId="ADAL" clId="{8759282E-A8F1-D249-906E-1DEBCDDFB9A7}" dt="2021-12-20T01:00:05.537" v="11481"/>
        <pc:sldMkLst>
          <pc:docMk/>
          <pc:sldMk cId="310856085" sldId="299"/>
        </pc:sldMkLst>
        <pc:spChg chg="add del mod">
          <ac:chgData name="Sara Tonazzi" userId="eeec9de6-9f58-4e32-870d-ff622f46b0c6" providerId="ADAL" clId="{8759282E-A8F1-D249-906E-1DEBCDDFB9A7}" dt="2021-12-19T18:45:29.767" v="10605" actId="1076"/>
          <ac:spMkLst>
            <pc:docMk/>
            <pc:sldMk cId="310856085" sldId="299"/>
            <ac:spMk id="2" creationId="{EF1E94F8-398C-CB4D-B247-232F3BB2F367}"/>
          </ac:spMkLst>
        </pc:spChg>
        <pc:spChg chg="add del mod">
          <ac:chgData name="Sara Tonazzi" userId="eeec9de6-9f58-4e32-870d-ff622f46b0c6" providerId="ADAL" clId="{8759282E-A8F1-D249-906E-1DEBCDDFB9A7}" dt="2021-12-19T18:45:29.286" v="10604"/>
          <ac:spMkLst>
            <pc:docMk/>
            <pc:sldMk cId="310856085" sldId="299"/>
            <ac:spMk id="3" creationId="{359B586A-5EEC-C447-8179-74931C20E070}"/>
          </ac:spMkLst>
        </pc:spChg>
        <pc:spChg chg="add del">
          <ac:chgData name="Sara Tonazzi" userId="eeec9de6-9f58-4e32-870d-ff622f46b0c6" providerId="ADAL" clId="{8759282E-A8F1-D249-906E-1DEBCDDFB9A7}" dt="2021-12-19T18:42:25.707" v="10524"/>
          <ac:spMkLst>
            <pc:docMk/>
            <pc:sldMk cId="310856085" sldId="299"/>
            <ac:spMk id="12" creationId="{347BD30F-0927-054C-B990-ADF1DDBB424F}"/>
          </ac:spMkLst>
        </pc:spChg>
        <pc:spChg chg="add mod">
          <ac:chgData name="Sara Tonazzi" userId="eeec9de6-9f58-4e32-870d-ff622f46b0c6" providerId="ADAL" clId="{8759282E-A8F1-D249-906E-1DEBCDDFB9A7}" dt="2021-12-19T18:45:23.647" v="10601" actId="20577"/>
          <ac:spMkLst>
            <pc:docMk/>
            <pc:sldMk cId="310856085" sldId="299"/>
            <ac:spMk id="14" creationId="{EA3450A5-F78C-A240-90E8-01D07A66A94B}"/>
          </ac:spMkLst>
        </pc:spChg>
        <pc:spChg chg="del">
          <ac:chgData name="Sara Tonazzi" userId="eeec9de6-9f58-4e32-870d-ff622f46b0c6" providerId="ADAL" clId="{8759282E-A8F1-D249-906E-1DEBCDDFB9A7}" dt="2021-12-19T18:42:26.718" v="10525" actId="478"/>
          <ac:spMkLst>
            <pc:docMk/>
            <pc:sldMk cId="310856085" sldId="299"/>
            <ac:spMk id="15" creationId="{D9B913DB-6AB1-F944-84B1-D4DB7B3EFF32}"/>
          </ac:spMkLst>
        </pc:spChg>
        <pc:spChg chg="add mod">
          <ac:chgData name="Sara Tonazzi" userId="eeec9de6-9f58-4e32-870d-ff622f46b0c6" providerId="ADAL" clId="{8759282E-A8F1-D249-906E-1DEBCDDFB9A7}" dt="2021-12-19T18:45:36.519" v="10606" actId="1076"/>
          <ac:spMkLst>
            <pc:docMk/>
            <pc:sldMk cId="310856085" sldId="299"/>
            <ac:spMk id="16" creationId="{D4994F8B-A0C7-054A-8D10-CAD7E3F1E8E8}"/>
          </ac:spMkLst>
        </pc:spChg>
        <pc:spChg chg="del">
          <ac:chgData name="Sara Tonazzi" userId="eeec9de6-9f58-4e32-870d-ff622f46b0c6" providerId="ADAL" clId="{8759282E-A8F1-D249-906E-1DEBCDDFB9A7}" dt="2021-12-19T18:42:31.302" v="10527" actId="478"/>
          <ac:spMkLst>
            <pc:docMk/>
            <pc:sldMk cId="310856085" sldId="299"/>
            <ac:spMk id="19" creationId="{669B70AD-1FA4-9641-A23A-9790F17A44B3}"/>
          </ac:spMkLst>
        </pc:spChg>
        <pc:spChg chg="del mod">
          <ac:chgData name="Sara Tonazzi" userId="eeec9de6-9f58-4e32-870d-ff622f46b0c6" providerId="ADAL" clId="{8759282E-A8F1-D249-906E-1DEBCDDFB9A7}" dt="2021-12-19T18:43:12.965" v="10538" actId="478"/>
          <ac:spMkLst>
            <pc:docMk/>
            <pc:sldMk cId="310856085" sldId="299"/>
            <ac:spMk id="27" creationId="{9B93790A-DF10-5B46-B334-606CA63022FA}"/>
          </ac:spMkLst>
        </pc:spChg>
        <pc:picChg chg="mod modCrop">
          <ac:chgData name="Sara Tonazzi" userId="eeec9de6-9f58-4e32-870d-ff622f46b0c6" providerId="ADAL" clId="{8759282E-A8F1-D249-906E-1DEBCDDFB9A7}" dt="2021-12-19T18:43:05.803" v="10537" actId="1076"/>
          <ac:picMkLst>
            <pc:docMk/>
            <pc:sldMk cId="310856085" sldId="299"/>
            <ac:picMk id="11" creationId="{2303FDD8-7F1B-3847-A769-027BA51DD3FB}"/>
          </ac:picMkLst>
        </pc:picChg>
        <pc:picChg chg="mod modCrop">
          <ac:chgData name="Sara Tonazzi" userId="eeec9de6-9f58-4e32-870d-ff622f46b0c6" providerId="ADAL" clId="{8759282E-A8F1-D249-906E-1DEBCDDFB9A7}" dt="2021-12-19T18:43:05.803" v="10537" actId="1076"/>
          <ac:picMkLst>
            <pc:docMk/>
            <pc:sldMk cId="310856085" sldId="299"/>
            <ac:picMk id="13" creationId="{F35E2972-5250-4045-8E79-DA31EF8AA323}"/>
          </ac:picMkLst>
        </pc:picChg>
        <pc:picChg chg="add mod">
          <ac:chgData name="Sara Tonazzi" userId="eeec9de6-9f58-4e32-870d-ff622f46b0c6" providerId="ADAL" clId="{8759282E-A8F1-D249-906E-1DEBCDDFB9A7}" dt="2021-12-19T18:45:36.519" v="10606" actId="1076"/>
          <ac:picMkLst>
            <pc:docMk/>
            <pc:sldMk cId="310856085" sldId="299"/>
            <ac:picMk id="17" creationId="{867D5D6F-C41C-024C-AFD7-D3182CC0AEAC}"/>
          </ac:picMkLst>
        </pc:picChg>
        <pc:picChg chg="add mod">
          <ac:chgData name="Sara Tonazzi" userId="eeec9de6-9f58-4e32-870d-ff622f46b0c6" providerId="ADAL" clId="{8759282E-A8F1-D249-906E-1DEBCDDFB9A7}" dt="2021-12-19T18:45:36.519" v="10606" actId="1076"/>
          <ac:picMkLst>
            <pc:docMk/>
            <pc:sldMk cId="310856085" sldId="299"/>
            <ac:picMk id="18" creationId="{9E2357A4-014C-A646-9EEC-787790861C5D}"/>
          </ac:picMkLst>
        </pc:picChg>
        <pc:picChg chg="add mod">
          <ac:chgData name="Sara Tonazzi" userId="eeec9de6-9f58-4e32-870d-ff622f46b0c6" providerId="ADAL" clId="{8759282E-A8F1-D249-906E-1DEBCDDFB9A7}" dt="2021-12-19T18:45:36.519" v="10606" actId="1076"/>
          <ac:picMkLst>
            <pc:docMk/>
            <pc:sldMk cId="310856085" sldId="299"/>
            <ac:picMk id="23" creationId="{4E64AD2A-C27A-0541-958C-ACC4F38E455E}"/>
          </ac:picMkLst>
        </pc:picChg>
        <pc:picChg chg="add mod">
          <ac:chgData name="Sara Tonazzi" userId="eeec9de6-9f58-4e32-870d-ff622f46b0c6" providerId="ADAL" clId="{8759282E-A8F1-D249-906E-1DEBCDDFB9A7}" dt="2021-12-19T18:45:36.519" v="10606" actId="1076"/>
          <ac:picMkLst>
            <pc:docMk/>
            <pc:sldMk cId="310856085" sldId="299"/>
            <ac:picMk id="24" creationId="{6B7BEF4B-D65A-2646-B923-6A3E0F4D1889}"/>
          </ac:picMkLst>
        </pc:picChg>
        <pc:picChg chg="add mod">
          <ac:chgData name="Sara Tonazzi" userId="eeec9de6-9f58-4e32-870d-ff622f46b0c6" providerId="ADAL" clId="{8759282E-A8F1-D249-906E-1DEBCDDFB9A7}" dt="2021-12-19T18:45:36.519" v="10606" actId="1076"/>
          <ac:picMkLst>
            <pc:docMk/>
            <pc:sldMk cId="310856085" sldId="299"/>
            <ac:picMk id="25" creationId="{60F22515-17CF-574D-926B-FFEB9294ED03}"/>
          </ac:picMkLst>
        </pc:picChg>
        <pc:picChg chg="add mod">
          <ac:chgData name="Sara Tonazzi" userId="eeec9de6-9f58-4e32-870d-ff622f46b0c6" providerId="ADAL" clId="{8759282E-A8F1-D249-906E-1DEBCDDFB9A7}" dt="2021-12-19T18:45:36.519" v="10606" actId="1076"/>
          <ac:picMkLst>
            <pc:docMk/>
            <pc:sldMk cId="310856085" sldId="299"/>
            <ac:picMk id="26" creationId="{B6CA842F-2E25-3D4A-9886-182108D60228}"/>
          </ac:picMkLst>
        </pc:picChg>
        <pc:picChg chg="add mod">
          <ac:chgData name="Sara Tonazzi" userId="eeec9de6-9f58-4e32-870d-ff622f46b0c6" providerId="ADAL" clId="{8759282E-A8F1-D249-906E-1DEBCDDFB9A7}" dt="2021-12-19T18:45:36.519" v="10606" actId="1076"/>
          <ac:picMkLst>
            <pc:docMk/>
            <pc:sldMk cId="310856085" sldId="299"/>
            <ac:picMk id="28" creationId="{73449428-AE1C-9743-BD0A-152D12105783}"/>
          </ac:picMkLst>
        </pc:picChg>
      </pc:sldChg>
      <pc:sldChg chg="modSp add ord modAnim">
        <pc:chgData name="Sara Tonazzi" userId="eeec9de6-9f58-4e32-870d-ff622f46b0c6" providerId="ADAL" clId="{8759282E-A8F1-D249-906E-1DEBCDDFB9A7}" dt="2021-12-20T09:59:26.291" v="12089"/>
        <pc:sldMkLst>
          <pc:docMk/>
          <pc:sldMk cId="1191071344" sldId="300"/>
        </pc:sldMkLst>
        <pc:spChg chg="mod">
          <ac:chgData name="Sara Tonazzi" userId="eeec9de6-9f58-4e32-870d-ff622f46b0c6" providerId="ADAL" clId="{8759282E-A8F1-D249-906E-1DEBCDDFB9A7}" dt="2021-12-19T17:35:35.713" v="9841" actId="1076"/>
          <ac:spMkLst>
            <pc:docMk/>
            <pc:sldMk cId="1191071344" sldId="300"/>
            <ac:spMk id="3" creationId="{3DB2BB52-84EF-F64D-9464-CC58367A4E1F}"/>
          </ac:spMkLst>
        </pc:spChg>
        <pc:graphicFrameChg chg="mod">
          <ac:chgData name="Sara Tonazzi" userId="eeec9de6-9f58-4e32-870d-ff622f46b0c6" providerId="ADAL" clId="{8759282E-A8F1-D249-906E-1DEBCDDFB9A7}" dt="2021-12-20T09:59:26.291" v="12089"/>
          <ac:graphicFrameMkLst>
            <pc:docMk/>
            <pc:sldMk cId="1191071344" sldId="300"/>
            <ac:graphicFrameMk id="4" creationId="{4618F4A9-70FC-2F4D-9BFC-C5F04E3819B5}"/>
          </ac:graphicFrameMkLst>
        </pc:graphicFrameChg>
      </pc:sldChg>
      <pc:sldChg chg="addSp delSp modSp add ord modAnim">
        <pc:chgData name="Sara Tonazzi" userId="eeec9de6-9f58-4e32-870d-ff622f46b0c6" providerId="ADAL" clId="{8759282E-A8F1-D249-906E-1DEBCDDFB9A7}" dt="2021-12-20T09:58:58.896" v="12085"/>
        <pc:sldMkLst>
          <pc:docMk/>
          <pc:sldMk cId="4059504396" sldId="301"/>
        </pc:sldMkLst>
        <pc:spChg chg="mod">
          <ac:chgData name="Sara Tonazzi" userId="eeec9de6-9f58-4e32-870d-ff622f46b0c6" providerId="ADAL" clId="{8759282E-A8F1-D249-906E-1DEBCDDFB9A7}" dt="2021-12-19T17:50:41.879" v="9879" actId="1076"/>
          <ac:spMkLst>
            <pc:docMk/>
            <pc:sldMk cId="4059504396" sldId="301"/>
            <ac:spMk id="2" creationId="{FA59BBE1-2924-3246-8007-6E0980D0F850}"/>
          </ac:spMkLst>
        </pc:spChg>
        <pc:spChg chg="mod">
          <ac:chgData name="Sara Tonazzi" userId="eeec9de6-9f58-4e32-870d-ff622f46b0c6" providerId="ADAL" clId="{8759282E-A8F1-D249-906E-1DEBCDDFB9A7}" dt="2021-12-19T17:50:49.585" v="9880" actId="1076"/>
          <ac:spMkLst>
            <pc:docMk/>
            <pc:sldMk cId="4059504396" sldId="301"/>
            <ac:spMk id="3" creationId="{3DB2BB52-84EF-F64D-9464-CC58367A4E1F}"/>
          </ac:spMkLst>
        </pc:spChg>
        <pc:graphicFrameChg chg="mod">
          <ac:chgData name="Sara Tonazzi" userId="eeec9de6-9f58-4e32-870d-ff622f46b0c6" providerId="ADAL" clId="{8759282E-A8F1-D249-906E-1DEBCDDFB9A7}" dt="2021-12-20T09:58:58.896" v="12085"/>
          <ac:graphicFrameMkLst>
            <pc:docMk/>
            <pc:sldMk cId="4059504396" sldId="301"/>
            <ac:graphicFrameMk id="4" creationId="{4618F4A9-70FC-2F4D-9BFC-C5F04E3819B5}"/>
          </ac:graphicFrameMkLst>
        </pc:graphicFrameChg>
        <pc:graphicFrameChg chg="add del mod">
          <ac:chgData name="Sara Tonazzi" userId="eeec9de6-9f58-4e32-870d-ff622f46b0c6" providerId="ADAL" clId="{8759282E-A8F1-D249-906E-1DEBCDDFB9A7}" dt="2021-12-19T18:46:39.206" v="10609" actId="478"/>
          <ac:graphicFrameMkLst>
            <pc:docMk/>
            <pc:sldMk cId="4059504396" sldId="301"/>
            <ac:graphicFrameMk id="5" creationId="{85A850C6-DA45-9D44-9B41-D7DEC55366C1}"/>
          </ac:graphicFrameMkLst>
        </pc:graphicFrameChg>
      </pc:sldChg>
      <pc:sldChg chg="addSp delSp modSp">
        <pc:chgData name="Sara Tonazzi" userId="eeec9de6-9f58-4e32-870d-ff622f46b0c6" providerId="ADAL" clId="{8759282E-A8F1-D249-906E-1DEBCDDFB9A7}" dt="2021-12-19T23:35:37.994" v="10799"/>
        <pc:sldMkLst>
          <pc:docMk/>
          <pc:sldMk cId="2358530824" sldId="302"/>
        </pc:sldMkLst>
        <pc:spChg chg="add del mod">
          <ac:chgData name="Sara Tonazzi" userId="eeec9de6-9f58-4e32-870d-ff622f46b0c6" providerId="ADAL" clId="{8759282E-A8F1-D249-906E-1DEBCDDFB9A7}" dt="2021-12-19T23:35:18.471" v="10784" actId="20577"/>
          <ac:spMkLst>
            <pc:docMk/>
            <pc:sldMk cId="2358530824" sldId="302"/>
            <ac:spMk id="2" creationId="{EF1E94F8-398C-CB4D-B247-232F3BB2F367}"/>
          </ac:spMkLst>
        </pc:spChg>
        <pc:spChg chg="add del mod">
          <ac:chgData name="Sara Tonazzi" userId="eeec9de6-9f58-4e32-870d-ff622f46b0c6" providerId="ADAL" clId="{8759282E-A8F1-D249-906E-1DEBCDDFB9A7}" dt="2021-12-19T23:28:25.153" v="10683" actId="478"/>
          <ac:spMkLst>
            <pc:docMk/>
            <pc:sldMk cId="2358530824" sldId="302"/>
            <ac:spMk id="4" creationId="{B60172FE-42A2-6248-8467-3D61E92536F2}"/>
          </ac:spMkLst>
        </pc:spChg>
        <pc:spChg chg="mod">
          <ac:chgData name="Sara Tonazzi" userId="eeec9de6-9f58-4e32-870d-ff622f46b0c6" providerId="ADAL" clId="{8759282E-A8F1-D249-906E-1DEBCDDFB9A7}" dt="2021-12-19T23:35:37.994" v="10799"/>
          <ac:spMkLst>
            <pc:docMk/>
            <pc:sldMk cId="2358530824" sldId="302"/>
            <ac:spMk id="15" creationId="{D9B913DB-6AB1-F944-84B1-D4DB7B3EFF32}"/>
          </ac:spMkLst>
        </pc:spChg>
      </pc:sldChg>
      <pc:sldChg chg="modSp">
        <pc:chgData name="Sara Tonazzi" userId="eeec9de6-9f58-4e32-870d-ff622f46b0c6" providerId="ADAL" clId="{8759282E-A8F1-D249-906E-1DEBCDDFB9A7}" dt="2021-12-19T23:35:42.012" v="10800"/>
        <pc:sldMkLst>
          <pc:docMk/>
          <pc:sldMk cId="1568934884" sldId="303"/>
        </pc:sldMkLst>
        <pc:spChg chg="mod">
          <ac:chgData name="Sara Tonazzi" userId="eeec9de6-9f58-4e32-870d-ff622f46b0c6" providerId="ADAL" clId="{8759282E-A8F1-D249-906E-1DEBCDDFB9A7}" dt="2021-12-19T23:35:24.848" v="10796" actId="20577"/>
          <ac:spMkLst>
            <pc:docMk/>
            <pc:sldMk cId="1568934884" sldId="303"/>
            <ac:spMk id="2" creationId="{EF1E94F8-398C-CB4D-B247-232F3BB2F367}"/>
          </ac:spMkLst>
        </pc:spChg>
        <pc:spChg chg="mod">
          <ac:chgData name="Sara Tonazzi" userId="eeec9de6-9f58-4e32-870d-ff622f46b0c6" providerId="ADAL" clId="{8759282E-A8F1-D249-906E-1DEBCDDFB9A7}" dt="2021-12-19T23:35:42.012" v="10800"/>
          <ac:spMkLst>
            <pc:docMk/>
            <pc:sldMk cId="1568934884" sldId="303"/>
            <ac:spMk id="15" creationId="{D9B913DB-6AB1-F944-84B1-D4DB7B3EFF32}"/>
          </ac:spMkLst>
        </pc:spChg>
      </pc:sldChg>
      <pc:sldChg chg="modSp">
        <pc:chgData name="Sara Tonazzi" userId="eeec9de6-9f58-4e32-870d-ff622f46b0c6" providerId="ADAL" clId="{8759282E-A8F1-D249-906E-1DEBCDDFB9A7}" dt="2021-12-19T23:35:52.692" v="10813" actId="20577"/>
        <pc:sldMkLst>
          <pc:docMk/>
          <pc:sldMk cId="3821784422" sldId="304"/>
        </pc:sldMkLst>
        <pc:spChg chg="mod">
          <ac:chgData name="Sara Tonazzi" userId="eeec9de6-9f58-4e32-870d-ff622f46b0c6" providerId="ADAL" clId="{8759282E-A8F1-D249-906E-1DEBCDDFB9A7}" dt="2021-12-19T23:35:52.692" v="10813" actId="20577"/>
          <ac:spMkLst>
            <pc:docMk/>
            <pc:sldMk cId="3821784422" sldId="304"/>
            <ac:spMk id="2" creationId="{EF1E94F8-398C-CB4D-B247-232F3BB2F367}"/>
          </ac:spMkLst>
        </pc:spChg>
        <pc:spChg chg="mod">
          <ac:chgData name="Sara Tonazzi" userId="eeec9de6-9f58-4e32-870d-ff622f46b0c6" providerId="ADAL" clId="{8759282E-A8F1-D249-906E-1DEBCDDFB9A7}" dt="2021-12-19T23:35:47.641" v="10801"/>
          <ac:spMkLst>
            <pc:docMk/>
            <pc:sldMk cId="3821784422" sldId="304"/>
            <ac:spMk id="15" creationId="{D9B913DB-6AB1-F944-84B1-D4DB7B3EFF32}"/>
          </ac:spMkLst>
        </pc:spChg>
      </pc:sldChg>
      <pc:sldChg chg="modSp">
        <pc:chgData name="Sara Tonazzi" userId="eeec9de6-9f58-4e32-870d-ff622f46b0c6" providerId="ADAL" clId="{8759282E-A8F1-D249-906E-1DEBCDDFB9A7}" dt="2021-12-19T23:36:02.897" v="10827" actId="20577"/>
        <pc:sldMkLst>
          <pc:docMk/>
          <pc:sldMk cId="1105504821" sldId="305"/>
        </pc:sldMkLst>
        <pc:spChg chg="mod">
          <ac:chgData name="Sara Tonazzi" userId="eeec9de6-9f58-4e32-870d-ff622f46b0c6" providerId="ADAL" clId="{8759282E-A8F1-D249-906E-1DEBCDDFB9A7}" dt="2021-12-19T23:36:02.897" v="10827" actId="20577"/>
          <ac:spMkLst>
            <pc:docMk/>
            <pc:sldMk cId="1105504821" sldId="305"/>
            <ac:spMk id="2" creationId="{EF1E94F8-398C-CB4D-B247-232F3BB2F367}"/>
          </ac:spMkLst>
        </pc:spChg>
        <pc:spChg chg="mod">
          <ac:chgData name="Sara Tonazzi" userId="eeec9de6-9f58-4e32-870d-ff622f46b0c6" providerId="ADAL" clId="{8759282E-A8F1-D249-906E-1DEBCDDFB9A7}" dt="2021-12-19T23:35:58.755" v="10814"/>
          <ac:spMkLst>
            <pc:docMk/>
            <pc:sldMk cId="1105504821" sldId="305"/>
            <ac:spMk id="15" creationId="{D9B913DB-6AB1-F944-84B1-D4DB7B3EFF32}"/>
          </ac:spMkLst>
        </pc:spChg>
      </pc:sldChg>
      <pc:sldChg chg="add modAnim modNotesTx">
        <pc:chgData name="Sara Tonazzi" userId="eeec9de6-9f58-4e32-870d-ff622f46b0c6" providerId="ADAL" clId="{8759282E-A8F1-D249-906E-1DEBCDDFB9A7}" dt="2021-12-20T00:49:04.768" v="11415"/>
        <pc:sldMkLst>
          <pc:docMk/>
          <pc:sldMk cId="2825959209" sldId="306"/>
        </pc:sldMkLst>
      </pc:sldChg>
      <pc:sldChg chg="addSp delSp modSp modAnim">
        <pc:chgData name="Sara Tonazzi" userId="eeec9de6-9f58-4e32-870d-ff622f46b0c6" providerId="ADAL" clId="{8759282E-A8F1-D249-906E-1DEBCDDFB9A7}" dt="2021-12-20T09:47:58.829" v="12067" actId="1076"/>
        <pc:sldMkLst>
          <pc:docMk/>
          <pc:sldMk cId="1426534931" sldId="307"/>
        </pc:sldMkLst>
        <pc:spChg chg="add del mod">
          <ac:chgData name="Sara Tonazzi" userId="eeec9de6-9f58-4e32-870d-ff622f46b0c6" providerId="ADAL" clId="{8759282E-A8F1-D249-906E-1DEBCDDFB9A7}" dt="2021-12-20T08:58:16.277" v="11985" actId="208"/>
          <ac:spMkLst>
            <pc:docMk/>
            <pc:sldMk cId="1426534931" sldId="307"/>
            <ac:spMk id="4" creationId="{138B7BC4-F855-B54C-8158-87F14750629C}"/>
          </ac:spMkLst>
        </pc:spChg>
        <pc:spChg chg="mod">
          <ac:chgData name="Sara Tonazzi" userId="eeec9de6-9f58-4e32-870d-ff622f46b0c6" providerId="ADAL" clId="{8759282E-A8F1-D249-906E-1DEBCDDFB9A7}" dt="2021-12-20T08:58:29.035" v="11986" actId="208"/>
          <ac:spMkLst>
            <pc:docMk/>
            <pc:sldMk cId="1426534931" sldId="307"/>
            <ac:spMk id="5" creationId="{F6D5EF67-4663-DF45-BE69-3C35B89B8627}"/>
          </ac:spMkLst>
        </pc:spChg>
        <pc:spChg chg="mod">
          <ac:chgData name="Sara Tonazzi" userId="eeec9de6-9f58-4e32-870d-ff622f46b0c6" providerId="ADAL" clId="{8759282E-A8F1-D249-906E-1DEBCDDFB9A7}" dt="2021-12-20T08:54:38.814" v="11954" actId="1038"/>
          <ac:spMkLst>
            <pc:docMk/>
            <pc:sldMk cId="1426534931" sldId="307"/>
            <ac:spMk id="6" creationId="{9C9ECB19-DF41-F040-AA09-9C95136AC1C7}"/>
          </ac:spMkLst>
        </pc:spChg>
        <pc:spChg chg="mod">
          <ac:chgData name="Sara Tonazzi" userId="eeec9de6-9f58-4e32-870d-ff622f46b0c6" providerId="ADAL" clId="{8759282E-A8F1-D249-906E-1DEBCDDFB9A7}" dt="2021-12-20T08:58:37.689" v="11987" actId="208"/>
          <ac:spMkLst>
            <pc:docMk/>
            <pc:sldMk cId="1426534931" sldId="307"/>
            <ac:spMk id="7" creationId="{07B2332E-D9F9-D947-ACF2-1BA9842EC0D2}"/>
          </ac:spMkLst>
        </pc:spChg>
        <pc:spChg chg="mod">
          <ac:chgData name="Sara Tonazzi" userId="eeec9de6-9f58-4e32-870d-ff622f46b0c6" providerId="ADAL" clId="{8759282E-A8F1-D249-906E-1DEBCDDFB9A7}" dt="2021-12-20T08:58:52.878" v="11995" actId="207"/>
          <ac:spMkLst>
            <pc:docMk/>
            <pc:sldMk cId="1426534931" sldId="307"/>
            <ac:spMk id="9" creationId="{6A8709E4-ED05-0146-A0C6-F580C484047F}"/>
          </ac:spMkLst>
        </pc:spChg>
        <pc:spChg chg="mod">
          <ac:chgData name="Sara Tonazzi" userId="eeec9de6-9f58-4e32-870d-ff622f46b0c6" providerId="ADAL" clId="{8759282E-A8F1-D249-906E-1DEBCDDFB9A7}" dt="2021-12-20T08:54:38.814" v="11954" actId="1038"/>
          <ac:spMkLst>
            <pc:docMk/>
            <pc:sldMk cId="1426534931" sldId="307"/>
            <ac:spMk id="14" creationId="{B7FF8999-9933-7645-BD29-9B0A15FCFC93}"/>
          </ac:spMkLst>
        </pc:spChg>
        <pc:spChg chg="mod">
          <ac:chgData name="Sara Tonazzi" userId="eeec9de6-9f58-4e32-870d-ff622f46b0c6" providerId="ADAL" clId="{8759282E-A8F1-D249-906E-1DEBCDDFB9A7}" dt="2021-12-20T08:54:38.814" v="11954" actId="1038"/>
          <ac:spMkLst>
            <pc:docMk/>
            <pc:sldMk cId="1426534931" sldId="307"/>
            <ac:spMk id="15" creationId="{6D09CDEA-08B9-0943-8622-4A766A361A3F}"/>
          </ac:spMkLst>
        </pc:spChg>
        <pc:spChg chg="mod">
          <ac:chgData name="Sara Tonazzi" userId="eeec9de6-9f58-4e32-870d-ff622f46b0c6" providerId="ADAL" clId="{8759282E-A8F1-D249-906E-1DEBCDDFB9A7}" dt="2021-12-20T09:03:55.271" v="12056" actId="207"/>
          <ac:spMkLst>
            <pc:docMk/>
            <pc:sldMk cId="1426534931" sldId="307"/>
            <ac:spMk id="16" creationId="{EEA4B3B4-7E2B-D54A-85FB-FC04A061A45D}"/>
          </ac:spMkLst>
        </pc:spChg>
        <pc:spChg chg="mod">
          <ac:chgData name="Sara Tonazzi" userId="eeec9de6-9f58-4e32-870d-ff622f46b0c6" providerId="ADAL" clId="{8759282E-A8F1-D249-906E-1DEBCDDFB9A7}" dt="2021-12-20T09:02:26.392" v="12005" actId="208"/>
          <ac:spMkLst>
            <pc:docMk/>
            <pc:sldMk cId="1426534931" sldId="307"/>
            <ac:spMk id="18" creationId="{46793B4B-06EA-8B47-BB22-035258E437A3}"/>
          </ac:spMkLst>
        </pc:spChg>
        <pc:spChg chg="mod">
          <ac:chgData name="Sara Tonazzi" userId="eeec9de6-9f58-4e32-870d-ff622f46b0c6" providerId="ADAL" clId="{8759282E-A8F1-D249-906E-1DEBCDDFB9A7}" dt="2021-12-20T09:03:25.959" v="12054" actId="208"/>
          <ac:spMkLst>
            <pc:docMk/>
            <pc:sldMk cId="1426534931" sldId="307"/>
            <ac:spMk id="19" creationId="{6E75F8BD-5D62-3348-97F6-FACF1B6AA87D}"/>
          </ac:spMkLst>
        </pc:spChg>
        <pc:spChg chg="mod">
          <ac:chgData name="Sara Tonazzi" userId="eeec9de6-9f58-4e32-870d-ff622f46b0c6" providerId="ADAL" clId="{8759282E-A8F1-D249-906E-1DEBCDDFB9A7}" dt="2021-12-20T08:53:11.146" v="11943" actId="1037"/>
          <ac:spMkLst>
            <pc:docMk/>
            <pc:sldMk cId="1426534931" sldId="307"/>
            <ac:spMk id="22" creationId="{11AA8245-9B80-1047-8476-A9FC472C031A}"/>
          </ac:spMkLst>
        </pc:spChg>
        <pc:spChg chg="mod">
          <ac:chgData name="Sara Tonazzi" userId="eeec9de6-9f58-4e32-870d-ff622f46b0c6" providerId="ADAL" clId="{8759282E-A8F1-D249-906E-1DEBCDDFB9A7}" dt="2021-12-20T09:03:13.041" v="12053" actId="208"/>
          <ac:spMkLst>
            <pc:docMk/>
            <pc:sldMk cId="1426534931" sldId="307"/>
            <ac:spMk id="23" creationId="{3372FF0F-6F98-9B4E-B16F-9A2321E60BEC}"/>
          </ac:spMkLst>
        </pc:spChg>
        <pc:spChg chg="mod">
          <ac:chgData name="Sara Tonazzi" userId="eeec9de6-9f58-4e32-870d-ff622f46b0c6" providerId="ADAL" clId="{8759282E-A8F1-D249-906E-1DEBCDDFB9A7}" dt="2021-12-20T09:01:01.608" v="11999" actId="1076"/>
          <ac:spMkLst>
            <pc:docMk/>
            <pc:sldMk cId="1426534931" sldId="307"/>
            <ac:spMk id="26" creationId="{2F948EBF-74A6-894A-9983-BF93BC9D51AC}"/>
          </ac:spMkLst>
        </pc:spChg>
        <pc:spChg chg="add mod">
          <ac:chgData name="Sara Tonazzi" userId="eeec9de6-9f58-4e32-870d-ff622f46b0c6" providerId="ADAL" clId="{8759282E-A8F1-D249-906E-1DEBCDDFB9A7}" dt="2021-12-20T08:54:20.902" v="11948" actId="14100"/>
          <ac:spMkLst>
            <pc:docMk/>
            <pc:sldMk cId="1426534931" sldId="307"/>
            <ac:spMk id="46" creationId="{EB48ACFA-E8E5-2C4C-BB9C-F361132D2F5F}"/>
          </ac:spMkLst>
        </pc:spChg>
        <pc:spChg chg="add mod">
          <ac:chgData name="Sara Tonazzi" userId="eeec9de6-9f58-4e32-870d-ff622f46b0c6" providerId="ADAL" clId="{8759282E-A8F1-D249-906E-1DEBCDDFB9A7}" dt="2021-12-20T09:47:58.829" v="12067" actId="1076"/>
          <ac:spMkLst>
            <pc:docMk/>
            <pc:sldMk cId="1426534931" sldId="307"/>
            <ac:spMk id="49" creationId="{4F3DF8F7-6642-154A-B34E-436A7CBBC4CF}"/>
          </ac:spMkLst>
        </pc:spChg>
        <pc:spChg chg="add del mod">
          <ac:chgData name="Sara Tonazzi" userId="eeec9de6-9f58-4e32-870d-ff622f46b0c6" providerId="ADAL" clId="{8759282E-A8F1-D249-906E-1DEBCDDFB9A7}" dt="2021-12-20T09:47:53.110" v="12066" actId="478"/>
          <ac:spMkLst>
            <pc:docMk/>
            <pc:sldMk cId="1426534931" sldId="307"/>
            <ac:spMk id="50" creationId="{38088C51-47D7-3447-8DEE-0E42B9A8D757}"/>
          </ac:spMkLst>
        </pc:spChg>
        <pc:cxnChg chg="add del mod">
          <ac:chgData name="Sara Tonazzi" userId="eeec9de6-9f58-4e32-870d-ff622f46b0c6" providerId="ADAL" clId="{8759282E-A8F1-D249-906E-1DEBCDDFB9A7}" dt="2021-12-20T08:48:02.472" v="11875" actId="478"/>
          <ac:cxnSpMkLst>
            <pc:docMk/>
            <pc:sldMk cId="1426534931" sldId="307"/>
            <ac:cxnSpMk id="8" creationId="{872EDA2D-8AC2-DE44-83EC-8006F144BF01}"/>
          </ac:cxnSpMkLst>
        </pc:cxnChg>
        <pc:cxnChg chg="del">
          <ac:chgData name="Sara Tonazzi" userId="eeec9de6-9f58-4e32-870d-ff622f46b0c6" providerId="ADAL" clId="{8759282E-A8F1-D249-906E-1DEBCDDFB9A7}" dt="2021-12-20T08:42:50.964" v="11842" actId="478"/>
          <ac:cxnSpMkLst>
            <pc:docMk/>
            <pc:sldMk cId="1426534931" sldId="307"/>
            <ac:cxnSpMk id="13" creationId="{6155AA16-2D3B-664A-AEE7-8730ABAD01F3}"/>
          </ac:cxnSpMkLst>
        </pc:cxnChg>
        <pc:cxnChg chg="del">
          <ac:chgData name="Sara Tonazzi" userId="eeec9de6-9f58-4e32-870d-ff622f46b0c6" providerId="ADAL" clId="{8759282E-A8F1-D249-906E-1DEBCDDFB9A7}" dt="2021-12-20T08:43:16.908" v="11847" actId="478"/>
          <ac:cxnSpMkLst>
            <pc:docMk/>
            <pc:sldMk cId="1426534931" sldId="307"/>
            <ac:cxnSpMk id="21" creationId="{597BE3C7-3786-0249-924A-4355C72585E4}"/>
          </ac:cxnSpMkLst>
        </pc:cxnChg>
        <pc:cxnChg chg="add del mod">
          <ac:chgData name="Sara Tonazzi" userId="eeec9de6-9f58-4e32-870d-ff622f46b0c6" providerId="ADAL" clId="{8759282E-A8F1-D249-906E-1DEBCDDFB9A7}" dt="2021-12-20T08:46:24.106" v="11866" actId="478"/>
          <ac:cxnSpMkLst>
            <pc:docMk/>
            <pc:sldMk cId="1426534931" sldId="307"/>
            <ac:cxnSpMk id="29" creationId="{5B86A0E4-2BA5-A74C-906E-84C0F6B1F382}"/>
          </ac:cxnSpMkLst>
        </pc:cxnChg>
        <pc:cxnChg chg="add mod">
          <ac:chgData name="Sara Tonazzi" userId="eeec9de6-9f58-4e32-870d-ff622f46b0c6" providerId="ADAL" clId="{8759282E-A8F1-D249-906E-1DEBCDDFB9A7}" dt="2021-12-20T08:54:38.814" v="11954" actId="1038"/>
          <ac:cxnSpMkLst>
            <pc:docMk/>
            <pc:sldMk cId="1426534931" sldId="307"/>
            <ac:cxnSpMk id="44" creationId="{54E315E7-BCE8-6547-B9B0-FAE0EAC31AA9}"/>
          </ac:cxnSpMkLst>
        </pc:cxnChg>
        <pc:cxnChg chg="add mod">
          <ac:chgData name="Sara Tonazzi" userId="eeec9de6-9f58-4e32-870d-ff622f46b0c6" providerId="ADAL" clId="{8759282E-A8F1-D249-906E-1DEBCDDFB9A7}" dt="2021-12-20T09:03:31.732" v="12055" actId="208"/>
          <ac:cxnSpMkLst>
            <pc:docMk/>
            <pc:sldMk cId="1426534931" sldId="307"/>
            <ac:cxnSpMk id="47" creationId="{F649B45B-A19C-204A-9D45-0C9CB89B571B}"/>
          </ac:cxnSpMkLst>
        </pc:cxnChg>
      </pc:sldChg>
      <pc:sldChg chg="addSp modSp modAnim">
        <pc:chgData name="Sara Tonazzi" userId="eeec9de6-9f58-4e32-870d-ff622f46b0c6" providerId="ADAL" clId="{8759282E-A8F1-D249-906E-1DEBCDDFB9A7}" dt="2021-12-20T08:39:31.208" v="11837"/>
        <pc:sldMkLst>
          <pc:docMk/>
          <pc:sldMk cId="1694955060" sldId="308"/>
        </pc:sldMkLst>
        <pc:spChg chg="add mod">
          <ac:chgData name="Sara Tonazzi" userId="eeec9de6-9f58-4e32-870d-ff622f46b0c6" providerId="ADAL" clId="{8759282E-A8F1-D249-906E-1DEBCDDFB9A7}" dt="2021-12-20T08:37:03.775" v="11828" actId="1038"/>
          <ac:spMkLst>
            <pc:docMk/>
            <pc:sldMk cId="1694955060" sldId="308"/>
            <ac:spMk id="3" creationId="{D5080B9D-5D57-4D41-B901-48D8220BCE50}"/>
          </ac:spMkLst>
        </pc:spChg>
        <pc:spChg chg="add mod">
          <ac:chgData name="Sara Tonazzi" userId="eeec9de6-9f58-4e32-870d-ff622f46b0c6" providerId="ADAL" clId="{8759282E-A8F1-D249-906E-1DEBCDDFB9A7}" dt="2021-12-20T08:37:03.775" v="11828" actId="1038"/>
          <ac:spMkLst>
            <pc:docMk/>
            <pc:sldMk cId="1694955060" sldId="308"/>
            <ac:spMk id="4" creationId="{EC04D98B-FB3A-B14D-A23C-E530951FDDE4}"/>
          </ac:spMkLst>
        </pc:spChg>
        <pc:spChg chg="add mod">
          <ac:chgData name="Sara Tonazzi" userId="eeec9de6-9f58-4e32-870d-ff622f46b0c6" providerId="ADAL" clId="{8759282E-A8F1-D249-906E-1DEBCDDFB9A7}" dt="2021-12-20T08:37:03.775" v="11828" actId="1038"/>
          <ac:spMkLst>
            <pc:docMk/>
            <pc:sldMk cId="1694955060" sldId="308"/>
            <ac:spMk id="5" creationId="{4085AE46-58E0-2642-AC15-0957BEDCBE27}"/>
          </ac:spMkLst>
        </pc:spChg>
      </pc:sldChg>
    </pc:docChg>
  </pc:docChgLst>
  <pc:docChgLst>
    <pc:chgData name="Sara Tonazzi" userId="S::10575054@polimi.it::eeec9de6-9f58-4e32-870d-ff622f46b0c6" providerId="AD" clId="Web-{20CB2E58-9ED4-4347-BC13-8349618B177E}"/>
    <pc:docChg chg="addSld delSld modSld">
      <pc:chgData name="Sara Tonazzi" userId="S::10575054@polimi.it::eeec9de6-9f58-4e32-870d-ff622f46b0c6" providerId="AD" clId="Web-{20CB2E58-9ED4-4347-BC13-8349618B177E}" dt="2021-12-18T17:00:07.421" v="663" actId="14100"/>
      <pc:docMkLst>
        <pc:docMk/>
      </pc:docMkLst>
      <pc:sldChg chg="addSp delSp modSp">
        <pc:chgData name="Sara Tonazzi" userId="S::10575054@polimi.it::eeec9de6-9f58-4e32-870d-ff622f46b0c6" providerId="AD" clId="Web-{20CB2E58-9ED4-4347-BC13-8349618B177E}" dt="2021-12-18T17:00:07.421" v="663" actId="14100"/>
        <pc:sldMkLst>
          <pc:docMk/>
          <pc:sldMk cId="1924712530" sldId="270"/>
        </pc:sldMkLst>
        <pc:spChg chg="mod">
          <ac:chgData name="Sara Tonazzi" userId="S::10575054@polimi.it::eeec9de6-9f58-4e32-870d-ff622f46b0c6" providerId="AD" clId="Web-{20CB2E58-9ED4-4347-BC13-8349618B177E}" dt="2021-12-18T16:25:10.357" v="79" actId="14100"/>
          <ac:spMkLst>
            <pc:docMk/>
            <pc:sldMk cId="1924712530" sldId="270"/>
            <ac:spMk id="2" creationId="{EF1E94F8-398C-CB4D-B247-232F3BB2F367}"/>
          </ac:spMkLst>
        </pc:spChg>
        <pc:spChg chg="mod">
          <ac:chgData name="Sara Tonazzi" userId="S::10575054@polimi.it::eeec9de6-9f58-4e32-870d-ff622f46b0c6" providerId="AD" clId="Web-{20CB2E58-9ED4-4347-BC13-8349618B177E}" dt="2021-12-18T16:53:34.304" v="587" actId="20577"/>
          <ac:spMkLst>
            <pc:docMk/>
            <pc:sldMk cId="1924712530" sldId="270"/>
            <ac:spMk id="15" creationId="{D9B913DB-6AB1-F944-84B1-D4DB7B3EFF32}"/>
          </ac:spMkLst>
        </pc:spChg>
        <pc:spChg chg="add del mod">
          <ac:chgData name="Sara Tonazzi" userId="S::10575054@polimi.it::eeec9de6-9f58-4e32-870d-ff622f46b0c6" providerId="AD" clId="Web-{20CB2E58-9ED4-4347-BC13-8349618B177E}" dt="2021-12-18T16:24:40.935" v="25"/>
          <ac:spMkLst>
            <pc:docMk/>
            <pc:sldMk cId="1924712530" sldId="270"/>
            <ac:spMk id="1475" creationId="{211FF7C6-9A83-441B-9076-FD53E46BB42F}"/>
          </ac:spMkLst>
        </pc:spChg>
        <pc:spChg chg="del">
          <ac:chgData name="Sara Tonazzi" userId="S::10575054@polimi.it::eeec9de6-9f58-4e32-870d-ff622f46b0c6" providerId="AD" clId="Web-{20CB2E58-9ED4-4347-BC13-8349618B177E}" dt="2021-12-18T16:24:43.497" v="50"/>
          <ac:spMkLst>
            <pc:docMk/>
            <pc:sldMk cId="1924712530" sldId="270"/>
            <ac:spMk id="1481" creationId="{AD29E45F-D026-4628-8C5B-6A192C76C317}"/>
          </ac:spMkLst>
        </pc:spChg>
        <pc:spChg chg="del">
          <ac:chgData name="Sara Tonazzi" userId="S::10575054@polimi.it::eeec9de6-9f58-4e32-870d-ff622f46b0c6" providerId="AD" clId="Web-{20CB2E58-9ED4-4347-BC13-8349618B177E}" dt="2021-12-18T16:24:40.950" v="45"/>
          <ac:spMkLst>
            <pc:docMk/>
            <pc:sldMk cId="1924712530" sldId="270"/>
            <ac:spMk id="1530" creationId="{EF88C7E6-6D07-4D5B-82E8-E8F8D0320986}"/>
          </ac:spMkLst>
        </pc:spChg>
        <pc:spChg chg="del">
          <ac:chgData name="Sara Tonazzi" userId="S::10575054@polimi.it::eeec9de6-9f58-4e32-870d-ff622f46b0c6" providerId="AD" clId="Web-{20CB2E58-9ED4-4347-BC13-8349618B177E}" dt="2021-12-18T16:24:40.950" v="46"/>
          <ac:spMkLst>
            <pc:docMk/>
            <pc:sldMk cId="1924712530" sldId="270"/>
            <ac:spMk id="1611" creationId="{20259080-EBEE-47BF-9755-B3F9474C9462}"/>
          </ac:spMkLst>
        </pc:spChg>
        <pc:spChg chg="add mod">
          <ac:chgData name="Sara Tonazzi" userId="S::10575054@polimi.it::eeec9de6-9f58-4e32-870d-ff622f46b0c6" providerId="AD" clId="Web-{20CB2E58-9ED4-4347-BC13-8349618B177E}" dt="2021-12-18T16:54:54.508" v="588"/>
          <ac:spMkLst>
            <pc:docMk/>
            <pc:sldMk cId="1924712530" sldId="270"/>
            <ac:spMk id="1945" creationId="{7DD7CB9B-256C-496C-B2A9-C9D438B7ABA3}"/>
          </ac:spMkLst>
        </pc:spChg>
        <pc:spChg chg="add del">
          <ac:chgData name="Sara Tonazzi" userId="S::10575054@polimi.it::eeec9de6-9f58-4e32-870d-ff622f46b0c6" providerId="AD" clId="Web-{20CB2E58-9ED4-4347-BC13-8349618B177E}" dt="2021-12-18T16:45:02.981" v="336"/>
          <ac:spMkLst>
            <pc:docMk/>
            <pc:sldMk cId="1924712530" sldId="270"/>
            <ac:spMk id="1946" creationId="{F43C12DD-2410-4AFD-BDDF-4B4DA485D51A}"/>
          </ac:spMkLst>
        </pc:spChg>
        <pc:spChg chg="add del mod">
          <ac:chgData name="Sara Tonazzi" userId="S::10575054@polimi.it::eeec9de6-9f58-4e32-870d-ff622f46b0c6" providerId="AD" clId="Web-{20CB2E58-9ED4-4347-BC13-8349618B177E}" dt="2021-12-18T16:55:12.040" v="591"/>
          <ac:spMkLst>
            <pc:docMk/>
            <pc:sldMk cId="1924712530" sldId="270"/>
            <ac:spMk id="1947" creationId="{1ADE8C1C-7F14-4F13-9985-B235CDEAF1CA}"/>
          </ac:spMkLst>
        </pc:spChg>
        <pc:spChg chg="add mod ord">
          <ac:chgData name="Sara Tonazzi" userId="S::10575054@polimi.it::eeec9de6-9f58-4e32-870d-ff622f46b0c6" providerId="AD" clId="Web-{20CB2E58-9ED4-4347-BC13-8349618B177E}" dt="2021-12-18T16:55:51.463" v="598" actId="1076"/>
          <ac:spMkLst>
            <pc:docMk/>
            <pc:sldMk cId="1924712530" sldId="270"/>
            <ac:spMk id="1948" creationId="{6DE6735B-B7AF-49BE-BDF1-44DC70E35EE5}"/>
          </ac:spMkLst>
        </pc:spChg>
        <pc:spChg chg="add mod">
          <ac:chgData name="Sara Tonazzi" userId="S::10575054@polimi.it::eeec9de6-9f58-4e32-870d-ff622f46b0c6" providerId="AD" clId="Web-{20CB2E58-9ED4-4347-BC13-8349618B177E}" dt="2021-12-18T17:00:07.421" v="663" actId="14100"/>
          <ac:spMkLst>
            <pc:docMk/>
            <pc:sldMk cId="1924712530" sldId="270"/>
            <ac:spMk id="1949" creationId="{BECE1457-50A1-4D7A-A92D-5C5A891B3EAA}"/>
          </ac:spMkLst>
        </pc:spChg>
        <pc:spChg chg="add del mod">
          <ac:chgData name="Sara Tonazzi" userId="S::10575054@polimi.it::eeec9de6-9f58-4e32-870d-ff622f46b0c6" providerId="AD" clId="Web-{20CB2E58-9ED4-4347-BC13-8349618B177E}" dt="2021-12-18T16:57:36.105" v="616"/>
          <ac:spMkLst>
            <pc:docMk/>
            <pc:sldMk cId="1924712530" sldId="270"/>
            <ac:spMk id="1950" creationId="{719806BB-005A-4F58-B586-3E0930D41A6A}"/>
          </ac:spMkLst>
        </pc:spChg>
        <pc:spChg chg="add mod">
          <ac:chgData name="Sara Tonazzi" userId="S::10575054@polimi.it::eeec9de6-9f58-4e32-870d-ff622f46b0c6" providerId="AD" clId="Web-{20CB2E58-9ED4-4347-BC13-8349618B177E}" dt="2021-12-18T16:58:51.857" v="637" actId="14100"/>
          <ac:spMkLst>
            <pc:docMk/>
            <pc:sldMk cId="1924712530" sldId="270"/>
            <ac:spMk id="1951" creationId="{63993196-32A6-47B5-B6D7-2CD3E9EACFDE}"/>
          </ac:spMkLst>
        </pc:spChg>
        <pc:spChg chg="add mod">
          <ac:chgData name="Sara Tonazzi" userId="S::10575054@polimi.it::eeec9de6-9f58-4e32-870d-ff622f46b0c6" providerId="AD" clId="Web-{20CB2E58-9ED4-4347-BC13-8349618B177E}" dt="2021-12-18T16:58:57.404" v="638" actId="1076"/>
          <ac:spMkLst>
            <pc:docMk/>
            <pc:sldMk cId="1924712530" sldId="270"/>
            <ac:spMk id="1952" creationId="{72D553AB-A3DC-45B9-B54C-4EDEBF069478}"/>
          </ac:spMkLst>
        </pc:spChg>
        <pc:spChg chg="add del mod">
          <ac:chgData name="Sara Tonazzi" userId="S::10575054@polimi.it::eeec9de6-9f58-4e32-870d-ff622f46b0c6" providerId="AD" clId="Web-{20CB2E58-9ED4-4347-BC13-8349618B177E}" dt="2021-12-18T16:59:23.436" v="642"/>
          <ac:spMkLst>
            <pc:docMk/>
            <pc:sldMk cId="1924712530" sldId="270"/>
            <ac:spMk id="1953" creationId="{BF7E5AC5-A295-4AD8-8721-F2584560EDBB}"/>
          </ac:spMkLst>
        </pc:spChg>
        <pc:graphicFrameChg chg="del modGraphic">
          <ac:chgData name="Sara Tonazzi" userId="S::10575054@polimi.it::eeec9de6-9f58-4e32-870d-ff622f46b0c6" providerId="AD" clId="Web-{20CB2E58-9ED4-4347-BC13-8349618B177E}" dt="2021-12-18T16:24:40.966" v="47"/>
          <ac:graphicFrameMkLst>
            <pc:docMk/>
            <pc:sldMk cId="1924712530" sldId="270"/>
            <ac:graphicFrameMk id="38" creationId="{02864931-A27D-4813-A449-F6FBA46ECB2F}"/>
          </ac:graphicFrameMkLst>
        </pc:graphicFrameChg>
        <pc:picChg chg="del">
          <ac:chgData name="Sara Tonazzi" userId="S::10575054@polimi.it::eeec9de6-9f58-4e32-870d-ff622f46b0c6" providerId="AD" clId="Web-{20CB2E58-9ED4-4347-BC13-8349618B177E}" dt="2021-12-18T16:24:40.950" v="44"/>
          <ac:picMkLst>
            <pc:docMk/>
            <pc:sldMk cId="1924712530" sldId="270"/>
            <ac:picMk id="14" creationId="{2EA55E73-16F0-4802-AC15-9A054FCC35B2}"/>
          </ac:picMkLst>
        </pc:picChg>
        <pc:picChg chg="del">
          <ac:chgData name="Sara Tonazzi" userId="S::10575054@polimi.it::eeec9de6-9f58-4e32-870d-ff622f46b0c6" providerId="AD" clId="Web-{20CB2E58-9ED4-4347-BC13-8349618B177E}" dt="2021-12-18T16:24:43.497" v="49"/>
          <ac:picMkLst>
            <pc:docMk/>
            <pc:sldMk cId="1924712530" sldId="270"/>
            <ac:picMk id="16" creationId="{1DB89F89-98FE-4AE5-8C95-88F7F4274C1A}"/>
          </ac:picMkLst>
        </pc:picChg>
        <pc:picChg chg="del">
          <ac:chgData name="Sara Tonazzi" userId="S::10575054@polimi.it::eeec9de6-9f58-4e32-870d-ff622f46b0c6" providerId="AD" clId="Web-{20CB2E58-9ED4-4347-BC13-8349618B177E}" dt="2021-12-18T16:24:40.950" v="43"/>
          <ac:picMkLst>
            <pc:docMk/>
            <pc:sldMk cId="1924712530" sldId="270"/>
            <ac:picMk id="19" creationId="{8C17FFDD-7ADF-45ED-8153-A11383F8BA08}"/>
          </ac:picMkLst>
        </pc:picChg>
        <pc:picChg chg="del">
          <ac:chgData name="Sara Tonazzi" userId="S::10575054@polimi.it::eeec9de6-9f58-4e32-870d-ff622f46b0c6" providerId="AD" clId="Web-{20CB2E58-9ED4-4347-BC13-8349618B177E}" dt="2021-12-18T16:24:43.497" v="48"/>
          <ac:picMkLst>
            <pc:docMk/>
            <pc:sldMk cId="1924712530" sldId="270"/>
            <ac:picMk id="31" creationId="{96393783-5ED7-4BBD-8DA2-CA1E245DB94B}"/>
          </ac:picMkLst>
        </pc:picChg>
        <pc:picChg chg="del">
          <ac:chgData name="Sara Tonazzi" userId="S::10575054@polimi.it::eeec9de6-9f58-4e32-870d-ff622f46b0c6" providerId="AD" clId="Web-{20CB2E58-9ED4-4347-BC13-8349618B177E}" dt="2021-12-18T16:24:40.950" v="42"/>
          <ac:picMkLst>
            <pc:docMk/>
            <pc:sldMk cId="1924712530" sldId="270"/>
            <ac:picMk id="33" creationId="{32F5C201-20E2-439A-BCFD-FD123BD1C487}"/>
          </ac:picMkLst>
        </pc:picChg>
        <pc:picChg chg="del">
          <ac:chgData name="Sara Tonazzi" userId="S::10575054@polimi.it::eeec9de6-9f58-4e32-870d-ff622f46b0c6" providerId="AD" clId="Web-{20CB2E58-9ED4-4347-BC13-8349618B177E}" dt="2021-12-18T16:24:40.950" v="41"/>
          <ac:picMkLst>
            <pc:docMk/>
            <pc:sldMk cId="1924712530" sldId="270"/>
            <ac:picMk id="35" creationId="{8420544A-F8AA-4C1A-9FBB-E34C830B625A}"/>
          </ac:picMkLst>
        </pc:picChg>
        <pc:picChg chg="del">
          <ac:chgData name="Sara Tonazzi" userId="S::10575054@polimi.it::eeec9de6-9f58-4e32-870d-ff622f46b0c6" providerId="AD" clId="Web-{20CB2E58-9ED4-4347-BC13-8349618B177E}" dt="2021-12-18T16:24:40.950" v="40"/>
          <ac:picMkLst>
            <pc:docMk/>
            <pc:sldMk cId="1924712530" sldId="270"/>
            <ac:picMk id="37" creationId="{A3BEF809-8BC7-4B51-B7E9-D678DF03F6FB}"/>
          </ac:picMkLst>
        </pc:picChg>
        <pc:picChg chg="del">
          <ac:chgData name="Sara Tonazzi" userId="S::10575054@polimi.it::eeec9de6-9f58-4e32-870d-ff622f46b0c6" providerId="AD" clId="Web-{20CB2E58-9ED4-4347-BC13-8349618B177E}" dt="2021-12-18T16:24:40.950" v="39"/>
          <ac:picMkLst>
            <pc:docMk/>
            <pc:sldMk cId="1924712530" sldId="270"/>
            <ac:picMk id="1523" creationId="{98F22E26-94F9-4016-A682-1C6778A73BC2}"/>
          </ac:picMkLst>
        </pc:picChg>
        <pc:picChg chg="del">
          <ac:chgData name="Sara Tonazzi" userId="S::10575054@polimi.it::eeec9de6-9f58-4e32-870d-ff622f46b0c6" providerId="AD" clId="Web-{20CB2E58-9ED4-4347-BC13-8349618B177E}" dt="2021-12-18T16:24:40.950" v="35"/>
          <ac:picMkLst>
            <pc:docMk/>
            <pc:sldMk cId="1924712530" sldId="270"/>
            <ac:picMk id="1524" creationId="{86F8F567-000B-4E8E-829F-13004B766597}"/>
          </ac:picMkLst>
        </pc:picChg>
        <pc:picChg chg="del mod">
          <ac:chgData name="Sara Tonazzi" userId="S::10575054@polimi.it::eeec9de6-9f58-4e32-870d-ff622f46b0c6" providerId="AD" clId="Web-{20CB2E58-9ED4-4347-BC13-8349618B177E}" dt="2021-12-18T16:24:40.950" v="34"/>
          <ac:picMkLst>
            <pc:docMk/>
            <pc:sldMk cId="1924712530" sldId="270"/>
            <ac:picMk id="1525" creationId="{F657AAEB-CF10-4F2F-BAE5-FB7DB2CA95B0}"/>
          </ac:picMkLst>
        </pc:picChg>
        <pc:picChg chg="del">
          <ac:chgData name="Sara Tonazzi" userId="S::10575054@polimi.it::eeec9de6-9f58-4e32-870d-ff622f46b0c6" providerId="AD" clId="Web-{20CB2E58-9ED4-4347-BC13-8349618B177E}" dt="2021-12-18T16:24:40.950" v="33"/>
          <ac:picMkLst>
            <pc:docMk/>
            <pc:sldMk cId="1924712530" sldId="270"/>
            <ac:picMk id="1526" creationId="{8079278F-7670-43D2-8F63-739BA9DFC058}"/>
          </ac:picMkLst>
        </pc:picChg>
        <pc:picChg chg="del">
          <ac:chgData name="Sara Tonazzi" userId="S::10575054@polimi.it::eeec9de6-9f58-4e32-870d-ff622f46b0c6" providerId="AD" clId="Web-{20CB2E58-9ED4-4347-BC13-8349618B177E}" dt="2021-12-18T16:24:40.950" v="38"/>
          <ac:picMkLst>
            <pc:docMk/>
            <pc:sldMk cId="1924712530" sldId="270"/>
            <ac:picMk id="1527" creationId="{D9C30C24-6DB3-483D-BC5A-7069382D25EB}"/>
          </ac:picMkLst>
        </pc:picChg>
        <pc:picChg chg="del">
          <ac:chgData name="Sara Tonazzi" userId="S::10575054@polimi.it::eeec9de6-9f58-4e32-870d-ff622f46b0c6" providerId="AD" clId="Web-{20CB2E58-9ED4-4347-BC13-8349618B177E}" dt="2021-12-18T16:24:40.950" v="37"/>
          <ac:picMkLst>
            <pc:docMk/>
            <pc:sldMk cId="1924712530" sldId="270"/>
            <ac:picMk id="1528" creationId="{54855F61-D9EC-4275-AC43-03F86B20D9CE}"/>
          </ac:picMkLst>
        </pc:picChg>
        <pc:picChg chg="del">
          <ac:chgData name="Sara Tonazzi" userId="S::10575054@polimi.it::eeec9de6-9f58-4e32-870d-ff622f46b0c6" providerId="AD" clId="Web-{20CB2E58-9ED4-4347-BC13-8349618B177E}" dt="2021-12-18T16:24:40.950" v="36"/>
          <ac:picMkLst>
            <pc:docMk/>
            <pc:sldMk cId="1924712530" sldId="270"/>
            <ac:picMk id="1529" creationId="{58538587-91AB-4601-A0D8-D7B9EC9ED447}"/>
          </ac:picMkLst>
        </pc:picChg>
        <pc:picChg chg="del">
          <ac:chgData name="Sara Tonazzi" userId="S::10575054@polimi.it::eeec9de6-9f58-4e32-870d-ff622f46b0c6" providerId="AD" clId="Web-{20CB2E58-9ED4-4347-BC13-8349618B177E}" dt="2021-12-18T16:24:40.950" v="32"/>
          <ac:picMkLst>
            <pc:docMk/>
            <pc:sldMk cId="1924712530" sldId="270"/>
            <ac:picMk id="1753" creationId="{676E81DF-43B5-4D69-B145-6B411B2C63EF}"/>
          </ac:picMkLst>
        </pc:picChg>
        <pc:picChg chg="del">
          <ac:chgData name="Sara Tonazzi" userId="S::10575054@polimi.it::eeec9de6-9f58-4e32-870d-ff622f46b0c6" providerId="AD" clId="Web-{20CB2E58-9ED4-4347-BC13-8349618B177E}" dt="2021-12-18T16:24:40.950" v="31"/>
          <ac:picMkLst>
            <pc:docMk/>
            <pc:sldMk cId="1924712530" sldId="270"/>
            <ac:picMk id="1754" creationId="{76E466F8-0269-4240-ABEE-5C26014D8E5B}"/>
          </ac:picMkLst>
        </pc:picChg>
        <pc:picChg chg="del">
          <ac:chgData name="Sara Tonazzi" userId="S::10575054@polimi.it::eeec9de6-9f58-4e32-870d-ff622f46b0c6" providerId="AD" clId="Web-{20CB2E58-9ED4-4347-BC13-8349618B177E}" dt="2021-12-18T16:24:40.935" v="30"/>
          <ac:picMkLst>
            <pc:docMk/>
            <pc:sldMk cId="1924712530" sldId="270"/>
            <ac:picMk id="1755" creationId="{AD7BE0C9-A65E-45F0-954E-55608A77F98E}"/>
          </ac:picMkLst>
        </pc:picChg>
        <pc:picChg chg="del">
          <ac:chgData name="Sara Tonazzi" userId="S::10575054@polimi.it::eeec9de6-9f58-4e32-870d-ff622f46b0c6" providerId="AD" clId="Web-{20CB2E58-9ED4-4347-BC13-8349618B177E}" dt="2021-12-18T16:24:40.935" v="29"/>
          <ac:picMkLst>
            <pc:docMk/>
            <pc:sldMk cId="1924712530" sldId="270"/>
            <ac:picMk id="1756" creationId="{A9E201DE-C9A9-444D-B126-BD8CF390C5B3}"/>
          </ac:picMkLst>
        </pc:picChg>
        <pc:picChg chg="del">
          <ac:chgData name="Sara Tonazzi" userId="S::10575054@polimi.it::eeec9de6-9f58-4e32-870d-ff622f46b0c6" providerId="AD" clId="Web-{20CB2E58-9ED4-4347-BC13-8349618B177E}" dt="2021-12-18T16:24:40.935" v="28"/>
          <ac:picMkLst>
            <pc:docMk/>
            <pc:sldMk cId="1924712530" sldId="270"/>
            <ac:picMk id="1757" creationId="{5505034F-5652-46C4-8B68-26A5BEA05D97}"/>
          </ac:picMkLst>
        </pc:picChg>
        <pc:picChg chg="del">
          <ac:chgData name="Sara Tonazzi" userId="S::10575054@polimi.it::eeec9de6-9f58-4e32-870d-ff622f46b0c6" providerId="AD" clId="Web-{20CB2E58-9ED4-4347-BC13-8349618B177E}" dt="2021-12-18T16:24:40.935" v="27"/>
          <ac:picMkLst>
            <pc:docMk/>
            <pc:sldMk cId="1924712530" sldId="270"/>
            <ac:picMk id="1758" creationId="{72BFC797-0190-4246-8731-733543221C08}"/>
          </ac:picMkLst>
        </pc:picChg>
        <pc:picChg chg="del">
          <ac:chgData name="Sara Tonazzi" userId="S::10575054@polimi.it::eeec9de6-9f58-4e32-870d-ff622f46b0c6" providerId="AD" clId="Web-{20CB2E58-9ED4-4347-BC13-8349618B177E}" dt="2021-12-18T16:24:40.935" v="26"/>
          <ac:picMkLst>
            <pc:docMk/>
            <pc:sldMk cId="1924712530" sldId="270"/>
            <ac:picMk id="1759" creationId="{0E7B42C0-21CD-44A9-9EDF-C927EC8CE780}"/>
          </ac:picMkLst>
        </pc:picChg>
      </pc:sldChg>
      <pc:sldChg chg="modSp">
        <pc:chgData name="Sara Tonazzi" userId="S::10575054@polimi.it::eeec9de6-9f58-4e32-870d-ff622f46b0c6" providerId="AD" clId="Web-{20CB2E58-9ED4-4347-BC13-8349618B177E}" dt="2021-12-18T16:21:15.931" v="19" actId="1076"/>
        <pc:sldMkLst>
          <pc:docMk/>
          <pc:sldMk cId="3861484306" sldId="272"/>
        </pc:sldMkLst>
        <pc:picChg chg="mod">
          <ac:chgData name="Sara Tonazzi" userId="S::10575054@polimi.it::eeec9de6-9f58-4e32-870d-ff622f46b0c6" providerId="AD" clId="Web-{20CB2E58-9ED4-4347-BC13-8349618B177E}" dt="2021-12-18T16:21:15.931" v="19" actId="1076"/>
          <ac:picMkLst>
            <pc:docMk/>
            <pc:sldMk cId="3861484306" sldId="272"/>
            <ac:picMk id="25" creationId="{92770777-E0BA-5345-B351-D0C942DDFDFA}"/>
          </ac:picMkLst>
        </pc:picChg>
      </pc:sldChg>
      <pc:sldChg chg="modSp add replId">
        <pc:chgData name="Sara Tonazzi" userId="S::10575054@polimi.it::eeec9de6-9f58-4e32-870d-ff622f46b0c6" providerId="AD" clId="Web-{20CB2E58-9ED4-4347-BC13-8349618B177E}" dt="2021-12-18T16:35:59.183" v="141"/>
        <pc:sldMkLst>
          <pc:docMk/>
          <pc:sldMk cId="1006500598" sldId="273"/>
        </pc:sldMkLst>
        <pc:graphicFrameChg chg="mod">
          <ac:chgData name="Sara Tonazzi" userId="S::10575054@polimi.it::eeec9de6-9f58-4e32-870d-ff622f46b0c6" providerId="AD" clId="Web-{20CB2E58-9ED4-4347-BC13-8349618B177E}" dt="2021-12-18T16:35:59.183" v="141"/>
          <ac:graphicFrameMkLst>
            <pc:docMk/>
            <pc:sldMk cId="1006500598" sldId="273"/>
            <ac:graphicFrameMk id="38" creationId="{02864931-A27D-4813-A449-F6FBA46ECB2F}"/>
          </ac:graphicFrameMkLst>
        </pc:graphicFrameChg>
      </pc:sldChg>
    </pc:docChg>
  </pc:docChgLst>
  <pc:docChgLst>
    <pc:chgData name="Alessia Mapelli" userId="2199c1cc-855a-4841-8ef7-557d6e471830" providerId="ADAL" clId="{918E9E4A-2BB4-9C4C-8C8A-DC2C01F9A92F}"/>
    <pc:docChg chg="undo custSel addSld delSld modSld">
      <pc:chgData name="Alessia Mapelli" userId="2199c1cc-855a-4841-8ef7-557d6e471830" providerId="ADAL" clId="{918E9E4A-2BB4-9C4C-8C8A-DC2C01F9A92F}" dt="2021-12-20T08:58:13.709" v="13855" actId="20577"/>
      <pc:docMkLst>
        <pc:docMk/>
      </pc:docMkLst>
      <pc:sldChg chg="modSp mod modNotesTx">
        <pc:chgData name="Alessia Mapelli" userId="2199c1cc-855a-4841-8ef7-557d6e471830" providerId="ADAL" clId="{918E9E4A-2BB4-9C4C-8C8A-DC2C01F9A92F}" dt="2021-12-19T22:01:02.171" v="10135" actId="255"/>
        <pc:sldMkLst>
          <pc:docMk/>
          <pc:sldMk cId="3355286851" sldId="256"/>
        </pc:sldMkLst>
        <pc:picChg chg="mod">
          <ac:chgData name="Alessia Mapelli" userId="2199c1cc-855a-4841-8ef7-557d6e471830" providerId="ADAL" clId="{918E9E4A-2BB4-9C4C-8C8A-DC2C01F9A92F}" dt="2021-12-19T09:23:34.551" v="6653" actId="14100"/>
          <ac:picMkLst>
            <pc:docMk/>
            <pc:sldMk cId="3355286851" sldId="256"/>
            <ac:picMk id="5" creationId="{19563990-4A2F-4AB3-9478-BCE6196D45CC}"/>
          </ac:picMkLst>
        </pc:picChg>
      </pc:sldChg>
      <pc:sldChg chg="modNotesTx">
        <pc:chgData name="Alessia Mapelli" userId="2199c1cc-855a-4841-8ef7-557d6e471830" providerId="ADAL" clId="{918E9E4A-2BB4-9C4C-8C8A-DC2C01F9A92F}" dt="2021-12-19T21:58:39.245" v="10134" actId="20577"/>
        <pc:sldMkLst>
          <pc:docMk/>
          <pc:sldMk cId="286430772" sldId="257"/>
        </pc:sldMkLst>
      </pc:sldChg>
      <pc:sldChg chg="modSp mod modNotesTx">
        <pc:chgData name="Alessia Mapelli" userId="2199c1cc-855a-4841-8ef7-557d6e471830" providerId="ADAL" clId="{918E9E4A-2BB4-9C4C-8C8A-DC2C01F9A92F}" dt="2021-12-19T17:26:56.815" v="6934" actId="14100"/>
        <pc:sldMkLst>
          <pc:docMk/>
          <pc:sldMk cId="1162869538" sldId="258"/>
        </pc:sldMkLst>
        <pc:spChg chg="mod">
          <ac:chgData name="Alessia Mapelli" userId="2199c1cc-855a-4841-8ef7-557d6e471830" providerId="ADAL" clId="{918E9E4A-2BB4-9C4C-8C8A-DC2C01F9A92F}" dt="2021-12-19T17:26:56.815" v="6934" actId="14100"/>
          <ac:spMkLst>
            <pc:docMk/>
            <pc:sldMk cId="1162869538" sldId="258"/>
            <ac:spMk id="9" creationId="{4DE55D0F-9107-7547-AE32-89258E9A05CD}"/>
          </ac:spMkLst>
        </pc:spChg>
        <pc:graphicFrameChg chg="mod">
          <ac:chgData name="Alessia Mapelli" userId="2199c1cc-855a-4841-8ef7-557d6e471830" providerId="ADAL" clId="{918E9E4A-2BB4-9C4C-8C8A-DC2C01F9A92F}" dt="2021-12-18T17:53:48.922" v="6490" actId="20577"/>
          <ac:graphicFrameMkLst>
            <pc:docMk/>
            <pc:sldMk cId="1162869538" sldId="258"/>
            <ac:graphicFrameMk id="4" creationId="{0492E729-484C-C541-8859-090F495888A7}"/>
          </ac:graphicFrameMkLst>
        </pc:graphicFrameChg>
      </pc:sldChg>
      <pc:sldChg chg="addSp delSp modSp mod modNotesTx">
        <pc:chgData name="Alessia Mapelli" userId="2199c1cc-855a-4841-8ef7-557d6e471830" providerId="ADAL" clId="{918E9E4A-2BB4-9C4C-8C8A-DC2C01F9A92F}" dt="2021-12-19T17:32:04.204" v="6965" actId="1036"/>
        <pc:sldMkLst>
          <pc:docMk/>
          <pc:sldMk cId="4191747866" sldId="259"/>
        </pc:sldMkLst>
        <pc:spChg chg="mod">
          <ac:chgData name="Alessia Mapelli" userId="2199c1cc-855a-4841-8ef7-557d6e471830" providerId="ADAL" clId="{918E9E4A-2BB4-9C4C-8C8A-DC2C01F9A92F}" dt="2021-12-19T17:31:31.714" v="6960" actId="1076"/>
          <ac:spMkLst>
            <pc:docMk/>
            <pc:sldMk cId="4191747866" sldId="259"/>
            <ac:spMk id="3" creationId="{53852685-07BD-914E-8E1F-8A982E1A4A5B}"/>
          </ac:spMkLst>
        </pc:spChg>
        <pc:spChg chg="add del">
          <ac:chgData name="Alessia Mapelli" userId="2199c1cc-855a-4841-8ef7-557d6e471830" providerId="ADAL" clId="{918E9E4A-2BB4-9C4C-8C8A-DC2C01F9A92F}" dt="2021-12-19T17:27:59.830" v="6936" actId="478"/>
          <ac:spMkLst>
            <pc:docMk/>
            <pc:sldMk cId="4191747866" sldId="259"/>
            <ac:spMk id="4" creationId="{5015355B-2B7C-4E40-A37A-01B136BB311B}"/>
          </ac:spMkLst>
        </pc:spChg>
        <pc:spChg chg="del">
          <ac:chgData name="Alessia Mapelli" userId="2199c1cc-855a-4841-8ef7-557d6e471830" providerId="ADAL" clId="{918E9E4A-2BB4-9C4C-8C8A-DC2C01F9A92F}" dt="2021-12-19T17:29:29.852" v="6943" actId="478"/>
          <ac:spMkLst>
            <pc:docMk/>
            <pc:sldMk cId="4191747866" sldId="259"/>
            <ac:spMk id="4" creationId="{B2A25D2B-D196-A14B-B1C6-54CE0A825B4A}"/>
          </ac:spMkLst>
        </pc:spChg>
        <pc:spChg chg="add mod">
          <ac:chgData name="Alessia Mapelli" userId="2199c1cc-855a-4841-8ef7-557d6e471830" providerId="ADAL" clId="{918E9E4A-2BB4-9C4C-8C8A-DC2C01F9A92F}" dt="2021-12-19T17:31:40.733" v="6961" actId="1076"/>
          <ac:spMkLst>
            <pc:docMk/>
            <pc:sldMk cId="4191747866" sldId="259"/>
            <ac:spMk id="5" creationId="{304EE731-50AC-FC4C-A32F-E815B178A073}"/>
          </ac:spMkLst>
        </pc:spChg>
        <pc:spChg chg="add mod">
          <ac:chgData name="Alessia Mapelli" userId="2199c1cc-855a-4841-8ef7-557d6e471830" providerId="ADAL" clId="{918E9E4A-2BB4-9C4C-8C8A-DC2C01F9A92F}" dt="2021-12-19T17:32:04.204" v="6965" actId="1036"/>
          <ac:spMkLst>
            <pc:docMk/>
            <pc:sldMk cId="4191747866" sldId="259"/>
            <ac:spMk id="6" creationId="{AC0C1B02-9213-C643-8E58-FF5B5708D3F3}"/>
          </ac:spMkLst>
        </pc:spChg>
      </pc:sldChg>
      <pc:sldChg chg="addSp modSp mod modNotesTx">
        <pc:chgData name="Alessia Mapelli" userId="2199c1cc-855a-4841-8ef7-557d6e471830" providerId="ADAL" clId="{918E9E4A-2BB4-9C4C-8C8A-DC2C01F9A92F}" dt="2021-12-19T17:32:51.770" v="6970" actId="208"/>
        <pc:sldMkLst>
          <pc:docMk/>
          <pc:sldMk cId="981837098" sldId="260"/>
        </pc:sldMkLst>
        <pc:spChg chg="add mod">
          <ac:chgData name="Alessia Mapelli" userId="2199c1cc-855a-4841-8ef7-557d6e471830" providerId="ADAL" clId="{918E9E4A-2BB4-9C4C-8C8A-DC2C01F9A92F}" dt="2021-12-19T17:32:51.770" v="6970" actId="208"/>
          <ac:spMkLst>
            <pc:docMk/>
            <pc:sldMk cId="981837098" sldId="260"/>
            <ac:spMk id="6" creationId="{AB6E0E00-C587-424A-96DC-1CE9C2847BD2}"/>
          </ac:spMkLst>
        </pc:spChg>
        <pc:spChg chg="mod">
          <ac:chgData name="Alessia Mapelli" userId="2199c1cc-855a-4841-8ef7-557d6e471830" providerId="ADAL" clId="{918E9E4A-2BB4-9C4C-8C8A-DC2C01F9A92F}" dt="2021-12-19T17:32:35.507" v="6967" actId="2710"/>
          <ac:spMkLst>
            <pc:docMk/>
            <pc:sldMk cId="981837098" sldId="260"/>
            <ac:spMk id="23" creationId="{952818E0-65B2-724D-8EE1-A35302AF7C7F}"/>
          </ac:spMkLst>
        </pc:spChg>
      </pc:sldChg>
      <pc:sldChg chg="addSp modSp mod modNotesTx">
        <pc:chgData name="Alessia Mapelli" userId="2199c1cc-855a-4841-8ef7-557d6e471830" providerId="ADAL" clId="{918E9E4A-2BB4-9C4C-8C8A-DC2C01F9A92F}" dt="2021-12-19T17:33:13.140" v="6974" actId="208"/>
        <pc:sldMkLst>
          <pc:docMk/>
          <pc:sldMk cId="2775193775" sldId="261"/>
        </pc:sldMkLst>
        <pc:spChg chg="add mod">
          <ac:chgData name="Alessia Mapelli" userId="2199c1cc-855a-4841-8ef7-557d6e471830" providerId="ADAL" clId="{918E9E4A-2BB4-9C4C-8C8A-DC2C01F9A92F}" dt="2021-12-19T17:33:13.140" v="6974" actId="208"/>
          <ac:spMkLst>
            <pc:docMk/>
            <pc:sldMk cId="2775193775" sldId="261"/>
            <ac:spMk id="3" creationId="{CDA5040D-0CED-A04C-A530-B4989FE03AD3}"/>
          </ac:spMkLst>
        </pc:spChg>
      </pc:sldChg>
      <pc:sldChg chg="addSp modSp mod modNotesTx">
        <pc:chgData name="Alessia Mapelli" userId="2199c1cc-855a-4841-8ef7-557d6e471830" providerId="ADAL" clId="{918E9E4A-2BB4-9C4C-8C8A-DC2C01F9A92F}" dt="2021-12-18T17:58:29.182" v="6515" actId="20577"/>
        <pc:sldMkLst>
          <pc:docMk/>
          <pc:sldMk cId="1699917145" sldId="262"/>
        </pc:sldMkLst>
        <pc:spChg chg="mod">
          <ac:chgData name="Alessia Mapelli" userId="2199c1cc-855a-4841-8ef7-557d6e471830" providerId="ADAL" clId="{918E9E4A-2BB4-9C4C-8C8A-DC2C01F9A92F}" dt="2021-12-18T16:23:46.771" v="3054" actId="1036"/>
          <ac:spMkLst>
            <pc:docMk/>
            <pc:sldMk cId="1699917145" sldId="262"/>
            <ac:spMk id="5" creationId="{11FB34A5-25E3-2743-B719-39AA3A5BC449}"/>
          </ac:spMkLst>
        </pc:spChg>
        <pc:spChg chg="mod">
          <ac:chgData name="Alessia Mapelli" userId="2199c1cc-855a-4841-8ef7-557d6e471830" providerId="ADAL" clId="{918E9E4A-2BB4-9C4C-8C8A-DC2C01F9A92F}" dt="2021-12-18T16:23:46.771" v="3054" actId="1036"/>
          <ac:spMkLst>
            <pc:docMk/>
            <pc:sldMk cId="1699917145" sldId="262"/>
            <ac:spMk id="10" creationId="{CF3C0DD6-C68D-4F34-8202-11CC5AEBB3FF}"/>
          </ac:spMkLst>
        </pc:spChg>
        <pc:spChg chg="add mod">
          <ac:chgData name="Alessia Mapelli" userId="2199c1cc-855a-4841-8ef7-557d6e471830" providerId="ADAL" clId="{918E9E4A-2BB4-9C4C-8C8A-DC2C01F9A92F}" dt="2021-12-18T16:23:34.715" v="3044" actId="1036"/>
          <ac:spMkLst>
            <pc:docMk/>
            <pc:sldMk cId="1699917145" sldId="262"/>
            <ac:spMk id="17" creationId="{DC3F8661-5132-5B45-B60D-EEE42C651362}"/>
          </ac:spMkLst>
        </pc:spChg>
        <pc:spChg chg="add mod">
          <ac:chgData name="Alessia Mapelli" userId="2199c1cc-855a-4841-8ef7-557d6e471830" providerId="ADAL" clId="{918E9E4A-2BB4-9C4C-8C8A-DC2C01F9A92F}" dt="2021-12-18T16:23:34.715" v="3044" actId="1036"/>
          <ac:spMkLst>
            <pc:docMk/>
            <pc:sldMk cId="1699917145" sldId="262"/>
            <ac:spMk id="18" creationId="{EB8A5D6D-1AF8-9F4B-BFDC-C992590A9E5F}"/>
          </ac:spMkLst>
        </pc:spChg>
        <pc:spChg chg="mod">
          <ac:chgData name="Alessia Mapelli" userId="2199c1cc-855a-4841-8ef7-557d6e471830" providerId="ADAL" clId="{918E9E4A-2BB4-9C4C-8C8A-DC2C01F9A92F}" dt="2021-12-18T16:23:46.771" v="3054" actId="1036"/>
          <ac:spMkLst>
            <pc:docMk/>
            <pc:sldMk cId="1699917145" sldId="262"/>
            <ac:spMk id="101" creationId="{166D1B73-EA03-4DC9-8731-588EE8C3F79A}"/>
          </ac:spMkLst>
        </pc:spChg>
        <pc:picChg chg="mod">
          <ac:chgData name="Alessia Mapelli" userId="2199c1cc-855a-4841-8ef7-557d6e471830" providerId="ADAL" clId="{918E9E4A-2BB4-9C4C-8C8A-DC2C01F9A92F}" dt="2021-12-18T16:23:51.443" v="3055" actId="14100"/>
          <ac:picMkLst>
            <pc:docMk/>
            <pc:sldMk cId="1699917145" sldId="262"/>
            <ac:picMk id="6" creationId="{284139A8-6A92-254A-933A-F4EE954683E3}"/>
          </ac:picMkLst>
        </pc:picChg>
        <pc:cxnChg chg="mod">
          <ac:chgData name="Alessia Mapelli" userId="2199c1cc-855a-4841-8ef7-557d6e471830" providerId="ADAL" clId="{918E9E4A-2BB4-9C4C-8C8A-DC2C01F9A92F}" dt="2021-12-18T16:23:46.771" v="3054" actId="1036"/>
          <ac:cxnSpMkLst>
            <pc:docMk/>
            <pc:sldMk cId="1699917145" sldId="262"/>
            <ac:cxnSpMk id="8" creationId="{9EBEC7CC-8FBA-3D41-A637-9E117A1AD3A2}"/>
          </ac:cxnSpMkLst>
        </pc:cxnChg>
      </pc:sldChg>
      <pc:sldChg chg="addSp modSp mod modNotesTx">
        <pc:chgData name="Alessia Mapelli" userId="2199c1cc-855a-4841-8ef7-557d6e471830" providerId="ADAL" clId="{918E9E4A-2BB4-9C4C-8C8A-DC2C01F9A92F}" dt="2021-12-19T21:54:47.427" v="10109" actId="208"/>
        <pc:sldMkLst>
          <pc:docMk/>
          <pc:sldMk cId="174715117" sldId="263"/>
        </pc:sldMkLst>
        <pc:spChg chg="add mod">
          <ac:chgData name="Alessia Mapelli" userId="2199c1cc-855a-4841-8ef7-557d6e471830" providerId="ADAL" clId="{918E9E4A-2BB4-9C4C-8C8A-DC2C01F9A92F}" dt="2021-12-19T17:33:40.121" v="6977" actId="208"/>
          <ac:spMkLst>
            <pc:docMk/>
            <pc:sldMk cId="174715117" sldId="263"/>
            <ac:spMk id="3" creationId="{BD298FA6-0255-6048-BF0A-AD0B950FB968}"/>
          </ac:spMkLst>
        </pc:spChg>
        <pc:spChg chg="add mod">
          <ac:chgData name="Alessia Mapelli" userId="2199c1cc-855a-4841-8ef7-557d6e471830" providerId="ADAL" clId="{918E9E4A-2BB4-9C4C-8C8A-DC2C01F9A92F}" dt="2021-12-19T17:34:13.215" v="6980" actId="208"/>
          <ac:spMkLst>
            <pc:docMk/>
            <pc:sldMk cId="174715117" sldId="263"/>
            <ac:spMk id="5" creationId="{31C6C8B6-4C73-B44D-B8D0-62BB8344C3E7}"/>
          </ac:spMkLst>
        </pc:spChg>
        <pc:spChg chg="add mod">
          <ac:chgData name="Alessia Mapelli" userId="2199c1cc-855a-4841-8ef7-557d6e471830" providerId="ADAL" clId="{918E9E4A-2BB4-9C4C-8C8A-DC2C01F9A92F}" dt="2021-12-19T21:54:25.945" v="10106" actId="208"/>
          <ac:spMkLst>
            <pc:docMk/>
            <pc:sldMk cId="174715117" sldId="263"/>
            <ac:spMk id="6" creationId="{4287755D-11D1-3D47-AE6D-8E5E9E0A9882}"/>
          </ac:spMkLst>
        </pc:spChg>
        <pc:spChg chg="add mod">
          <ac:chgData name="Alessia Mapelli" userId="2199c1cc-855a-4841-8ef7-557d6e471830" providerId="ADAL" clId="{918E9E4A-2BB4-9C4C-8C8A-DC2C01F9A92F}" dt="2021-12-19T21:54:47.427" v="10109" actId="208"/>
          <ac:spMkLst>
            <pc:docMk/>
            <pc:sldMk cId="174715117" sldId="263"/>
            <ac:spMk id="7" creationId="{A52C5E28-6238-3E47-8262-23862FE3135B}"/>
          </ac:spMkLst>
        </pc:spChg>
        <pc:graphicFrameChg chg="mod">
          <ac:chgData name="Alessia Mapelli" userId="2199c1cc-855a-4841-8ef7-557d6e471830" providerId="ADAL" clId="{918E9E4A-2BB4-9C4C-8C8A-DC2C01F9A92F}" dt="2021-12-18T16:47:12.677" v="4190"/>
          <ac:graphicFrameMkLst>
            <pc:docMk/>
            <pc:sldMk cId="174715117" sldId="263"/>
            <ac:graphicFrameMk id="13" creationId="{748A232E-4135-6E4B-8322-4DA920D5235A}"/>
          </ac:graphicFrameMkLst>
        </pc:graphicFrameChg>
      </pc:sldChg>
      <pc:sldChg chg="addSp delSp modSp mod">
        <pc:chgData name="Alessia Mapelli" userId="2199c1cc-855a-4841-8ef7-557d6e471830" providerId="ADAL" clId="{918E9E4A-2BB4-9C4C-8C8A-DC2C01F9A92F}" dt="2021-12-18T15:36:41.091" v="264" actId="1076"/>
        <pc:sldMkLst>
          <pc:docMk/>
          <pc:sldMk cId="4258751674" sldId="268"/>
        </pc:sldMkLst>
        <pc:spChg chg="del">
          <ac:chgData name="Alessia Mapelli" userId="2199c1cc-855a-4841-8ef7-557d6e471830" providerId="ADAL" clId="{918E9E4A-2BB4-9C4C-8C8A-DC2C01F9A92F}" dt="2021-12-18T15:36:29.713" v="261" actId="478"/>
          <ac:spMkLst>
            <pc:docMk/>
            <pc:sldMk cId="4258751674" sldId="268"/>
            <ac:spMk id="10" creationId="{3C1F7502-922D-4E84-A585-4D4976940F6A}"/>
          </ac:spMkLst>
        </pc:spChg>
        <pc:picChg chg="del">
          <ac:chgData name="Alessia Mapelli" userId="2199c1cc-855a-4841-8ef7-557d6e471830" providerId="ADAL" clId="{918E9E4A-2BB4-9C4C-8C8A-DC2C01F9A92F}" dt="2021-12-18T15:36:00.715" v="256" actId="478"/>
          <ac:picMkLst>
            <pc:docMk/>
            <pc:sldMk cId="4258751674" sldId="268"/>
            <ac:picMk id="7" creationId="{6A93763C-AC2A-4445-B819-53FD5E111C67}"/>
          </ac:picMkLst>
        </pc:picChg>
        <pc:picChg chg="del">
          <ac:chgData name="Alessia Mapelli" userId="2199c1cc-855a-4841-8ef7-557d6e471830" providerId="ADAL" clId="{918E9E4A-2BB4-9C4C-8C8A-DC2C01F9A92F}" dt="2021-12-18T15:36:32.378" v="263" actId="478"/>
          <ac:picMkLst>
            <pc:docMk/>
            <pc:sldMk cId="4258751674" sldId="268"/>
            <ac:picMk id="8" creationId="{7D510139-4ED3-486C-AFE7-FFDD64140082}"/>
          </ac:picMkLst>
        </pc:picChg>
        <pc:picChg chg="add mod">
          <ac:chgData name="Alessia Mapelli" userId="2199c1cc-855a-4841-8ef7-557d6e471830" providerId="ADAL" clId="{918E9E4A-2BB4-9C4C-8C8A-DC2C01F9A92F}" dt="2021-12-18T15:36:04.845" v="257" actId="1076"/>
          <ac:picMkLst>
            <pc:docMk/>
            <pc:sldMk cId="4258751674" sldId="268"/>
            <ac:picMk id="18" creationId="{343E2478-B2A7-4149-9672-8E404643BFF9}"/>
          </ac:picMkLst>
        </pc:picChg>
        <pc:picChg chg="add mod">
          <ac:chgData name="Alessia Mapelli" userId="2199c1cc-855a-4841-8ef7-557d6e471830" providerId="ADAL" clId="{918E9E4A-2BB4-9C4C-8C8A-DC2C01F9A92F}" dt="2021-12-18T15:36:41.091" v="264" actId="1076"/>
          <ac:picMkLst>
            <pc:docMk/>
            <pc:sldMk cId="4258751674" sldId="268"/>
            <ac:picMk id="19" creationId="{60C9A87A-1F2B-E745-B10E-8847134C4763}"/>
          </ac:picMkLst>
        </pc:picChg>
      </pc:sldChg>
      <pc:sldChg chg="addSp modSp mod modNotesTx">
        <pc:chgData name="Alessia Mapelli" userId="2199c1cc-855a-4841-8ef7-557d6e471830" providerId="ADAL" clId="{918E9E4A-2BB4-9C4C-8C8A-DC2C01F9A92F}" dt="2021-12-19T10:16:50.605" v="6704" actId="1076"/>
        <pc:sldMkLst>
          <pc:docMk/>
          <pc:sldMk cId="2387321024" sldId="269"/>
        </pc:sldMkLst>
        <pc:spChg chg="add mod">
          <ac:chgData name="Alessia Mapelli" userId="2199c1cc-855a-4841-8ef7-557d6e471830" providerId="ADAL" clId="{918E9E4A-2BB4-9C4C-8C8A-DC2C01F9A92F}" dt="2021-12-18T16:42:28.596" v="4129" actId="1035"/>
          <ac:spMkLst>
            <pc:docMk/>
            <pc:sldMk cId="2387321024" sldId="269"/>
            <ac:spMk id="10" creationId="{7C39E7B2-EB0C-9D4D-B340-73CC0C70553E}"/>
          </ac:spMkLst>
        </pc:spChg>
        <pc:graphicFrameChg chg="mod">
          <ac:chgData name="Alessia Mapelli" userId="2199c1cc-855a-4841-8ef7-557d6e471830" providerId="ADAL" clId="{918E9E4A-2BB4-9C4C-8C8A-DC2C01F9A92F}" dt="2021-12-19T10:16:30.643" v="6699"/>
          <ac:graphicFrameMkLst>
            <pc:docMk/>
            <pc:sldMk cId="2387321024" sldId="269"/>
            <ac:graphicFrameMk id="16" creationId="{F95EC3D8-9C09-4A43-B814-300D3FC21FD7}"/>
          </ac:graphicFrameMkLst>
        </pc:graphicFrameChg>
        <pc:picChg chg="mod">
          <ac:chgData name="Alessia Mapelli" userId="2199c1cc-855a-4841-8ef7-557d6e471830" providerId="ADAL" clId="{918E9E4A-2BB4-9C4C-8C8A-DC2C01F9A92F}" dt="2021-12-18T16:42:43.658" v="4130" actId="1076"/>
          <ac:picMkLst>
            <pc:docMk/>
            <pc:sldMk cId="2387321024" sldId="269"/>
            <ac:picMk id="38" creationId="{7E339589-EE08-4734-A879-7F07484F3315}"/>
          </ac:picMkLst>
        </pc:picChg>
        <pc:cxnChg chg="add mod">
          <ac:chgData name="Alessia Mapelli" userId="2199c1cc-855a-4841-8ef7-557d6e471830" providerId="ADAL" clId="{918E9E4A-2BB4-9C4C-8C8A-DC2C01F9A92F}" dt="2021-12-19T10:16:43.106" v="6702" actId="14100"/>
          <ac:cxnSpMkLst>
            <pc:docMk/>
            <pc:sldMk cId="2387321024" sldId="269"/>
            <ac:cxnSpMk id="5" creationId="{D3F558D6-DC13-7245-B55B-88C54EA44231}"/>
          </ac:cxnSpMkLst>
        </pc:cxnChg>
        <pc:cxnChg chg="add mod">
          <ac:chgData name="Alessia Mapelli" userId="2199c1cc-855a-4841-8ef7-557d6e471830" providerId="ADAL" clId="{918E9E4A-2BB4-9C4C-8C8A-DC2C01F9A92F}" dt="2021-12-19T10:16:50.605" v="6704" actId="1076"/>
          <ac:cxnSpMkLst>
            <pc:docMk/>
            <pc:sldMk cId="2387321024" sldId="269"/>
            <ac:cxnSpMk id="27" creationId="{71292CA5-AF69-6245-ACF4-BA90BC816CCE}"/>
          </ac:cxnSpMkLst>
        </pc:cxnChg>
        <pc:cxnChg chg="add mod">
          <ac:chgData name="Alessia Mapelli" userId="2199c1cc-855a-4841-8ef7-557d6e471830" providerId="ADAL" clId="{918E9E4A-2BB4-9C4C-8C8A-DC2C01F9A92F}" dt="2021-12-19T10:16:48.169" v="6703" actId="14100"/>
          <ac:cxnSpMkLst>
            <pc:docMk/>
            <pc:sldMk cId="2387321024" sldId="269"/>
            <ac:cxnSpMk id="28" creationId="{38ADABFC-6D5C-3C4B-920A-B2A890C156B6}"/>
          </ac:cxnSpMkLst>
        </pc:cxnChg>
      </pc:sldChg>
      <pc:sldChg chg="addSp delSp modSp mod">
        <pc:chgData name="Alessia Mapelli" userId="2199c1cc-855a-4841-8ef7-557d6e471830" providerId="ADAL" clId="{918E9E4A-2BB4-9C4C-8C8A-DC2C01F9A92F}" dt="2021-12-19T09:06:05.319" v="6641" actId="20577"/>
        <pc:sldMkLst>
          <pc:docMk/>
          <pc:sldMk cId="1924712530" sldId="270"/>
        </pc:sldMkLst>
        <pc:spChg chg="mod">
          <ac:chgData name="Alessia Mapelli" userId="2199c1cc-855a-4841-8ef7-557d6e471830" providerId="ADAL" clId="{918E9E4A-2BB4-9C4C-8C8A-DC2C01F9A92F}" dt="2021-12-19T09:06:05.319" v="6641" actId="20577"/>
          <ac:spMkLst>
            <pc:docMk/>
            <pc:sldMk cId="1924712530" sldId="270"/>
            <ac:spMk id="2" creationId="{EF1E94F8-398C-CB4D-B247-232F3BB2F367}"/>
          </ac:spMkLst>
        </pc:spChg>
        <pc:spChg chg="del">
          <ac:chgData name="Alessia Mapelli" userId="2199c1cc-855a-4841-8ef7-557d6e471830" providerId="ADAL" clId="{918E9E4A-2BB4-9C4C-8C8A-DC2C01F9A92F}" dt="2021-12-18T15:36:53.697" v="265" actId="478"/>
          <ac:spMkLst>
            <pc:docMk/>
            <pc:sldMk cId="1924712530" sldId="270"/>
            <ac:spMk id="12" creationId="{885C9509-7BD3-4825-BA56-29EAF1D251CD}"/>
          </ac:spMkLst>
        </pc:spChg>
        <pc:picChg chg="del">
          <ac:chgData name="Alessia Mapelli" userId="2199c1cc-855a-4841-8ef7-557d6e471830" providerId="ADAL" clId="{918E9E4A-2BB4-9C4C-8C8A-DC2C01F9A92F}" dt="2021-12-18T15:37:04.545" v="270" actId="478"/>
          <ac:picMkLst>
            <pc:docMk/>
            <pc:sldMk cId="1924712530" sldId="270"/>
            <ac:picMk id="7" creationId="{6A93763C-AC2A-4445-B819-53FD5E111C67}"/>
          </ac:picMkLst>
        </pc:picChg>
        <pc:picChg chg="add del">
          <ac:chgData name="Alessia Mapelli" userId="2199c1cc-855a-4841-8ef7-557d6e471830" providerId="ADAL" clId="{918E9E4A-2BB4-9C4C-8C8A-DC2C01F9A92F}" dt="2021-12-18T15:37:42.622" v="280" actId="478"/>
          <ac:picMkLst>
            <pc:docMk/>
            <pc:sldMk cId="1924712530" sldId="270"/>
            <ac:picMk id="8" creationId="{7D510139-4ED3-486C-AFE7-FFDD64140082}"/>
          </ac:picMkLst>
        </pc:picChg>
        <pc:picChg chg="add mod">
          <ac:chgData name="Alessia Mapelli" userId="2199c1cc-855a-4841-8ef7-557d6e471830" providerId="ADAL" clId="{918E9E4A-2BB4-9C4C-8C8A-DC2C01F9A92F}" dt="2021-12-18T15:37:09.212" v="271" actId="1076"/>
          <ac:picMkLst>
            <pc:docMk/>
            <pc:sldMk cId="1924712530" sldId="270"/>
            <ac:picMk id="25" creationId="{92770777-E0BA-5345-B351-D0C942DDFDFA}"/>
          </ac:picMkLst>
        </pc:picChg>
        <pc:picChg chg="add mod">
          <ac:chgData name="Alessia Mapelli" userId="2199c1cc-855a-4841-8ef7-557d6e471830" providerId="ADAL" clId="{918E9E4A-2BB4-9C4C-8C8A-DC2C01F9A92F}" dt="2021-12-18T15:37:56.385" v="286" actId="14100"/>
          <ac:picMkLst>
            <pc:docMk/>
            <pc:sldMk cId="1924712530" sldId="270"/>
            <ac:picMk id="26" creationId="{E502A833-4120-3244-984B-79858D185E8C}"/>
          </ac:picMkLst>
        </pc:picChg>
      </pc:sldChg>
      <pc:sldChg chg="addSp delSp modSp new mod modNotesTx">
        <pc:chgData name="Alessia Mapelli" userId="2199c1cc-855a-4841-8ef7-557d6e471830" providerId="ADAL" clId="{918E9E4A-2BB4-9C4C-8C8A-DC2C01F9A92F}" dt="2021-12-19T10:27:10.143" v="6879" actId="20577"/>
        <pc:sldMkLst>
          <pc:docMk/>
          <pc:sldMk cId="1211500574" sldId="271"/>
        </pc:sldMkLst>
        <pc:spChg chg="del">
          <ac:chgData name="Alessia Mapelli" userId="2199c1cc-855a-4841-8ef7-557d6e471830" providerId="ADAL" clId="{918E9E4A-2BB4-9C4C-8C8A-DC2C01F9A92F}" dt="2021-12-18T15:31:07.556" v="69" actId="478"/>
          <ac:spMkLst>
            <pc:docMk/>
            <pc:sldMk cId="1211500574" sldId="271"/>
            <ac:spMk id="2" creationId="{BFF34413-C950-6E45-9511-8EB8D3EFD32C}"/>
          </ac:spMkLst>
        </pc:spChg>
        <pc:spChg chg="del">
          <ac:chgData name="Alessia Mapelli" userId="2199c1cc-855a-4841-8ef7-557d6e471830" providerId="ADAL" clId="{918E9E4A-2BB4-9C4C-8C8A-DC2C01F9A92F}" dt="2021-12-18T15:33:03.904" v="115" actId="1032"/>
          <ac:spMkLst>
            <pc:docMk/>
            <pc:sldMk cId="1211500574" sldId="271"/>
            <ac:spMk id="3" creationId="{4D843FF2-5135-A644-B28A-095F9BBC5207}"/>
          </ac:spMkLst>
        </pc:spChg>
        <pc:spChg chg="add mod">
          <ac:chgData name="Alessia Mapelli" userId="2199c1cc-855a-4841-8ef7-557d6e471830" providerId="ADAL" clId="{918E9E4A-2BB4-9C4C-8C8A-DC2C01F9A92F}" dt="2021-12-18T15:32:04.175" v="70"/>
          <ac:spMkLst>
            <pc:docMk/>
            <pc:sldMk cId="1211500574" sldId="271"/>
            <ac:spMk id="4" creationId="{1C975446-CCED-4345-89F7-87A984B4492A}"/>
          </ac:spMkLst>
        </pc:spChg>
        <pc:spChg chg="add mod">
          <ac:chgData name="Alessia Mapelli" userId="2199c1cc-855a-4841-8ef7-557d6e471830" providerId="ADAL" clId="{918E9E4A-2BB4-9C4C-8C8A-DC2C01F9A92F}" dt="2021-12-18T15:32:41.511" v="113" actId="20577"/>
          <ac:spMkLst>
            <pc:docMk/>
            <pc:sldMk cId="1211500574" sldId="271"/>
            <ac:spMk id="5" creationId="{41AD494D-9BD5-AA4F-AC61-0FB43260E4A4}"/>
          </ac:spMkLst>
        </pc:spChg>
        <pc:spChg chg="add mod">
          <ac:chgData name="Alessia Mapelli" userId="2199c1cc-855a-4841-8ef7-557d6e471830" providerId="ADAL" clId="{918E9E4A-2BB4-9C4C-8C8A-DC2C01F9A92F}" dt="2021-12-18T15:32:54.270" v="114"/>
          <ac:spMkLst>
            <pc:docMk/>
            <pc:sldMk cId="1211500574" sldId="271"/>
            <ac:spMk id="6" creationId="{9EB81141-5344-E847-AA9D-47623F8AA9DC}"/>
          </ac:spMkLst>
        </pc:spChg>
        <pc:spChg chg="add mod">
          <ac:chgData name="Alessia Mapelli" userId="2199c1cc-855a-4841-8ef7-557d6e471830" providerId="ADAL" clId="{918E9E4A-2BB4-9C4C-8C8A-DC2C01F9A92F}" dt="2021-12-18T15:32:54.270" v="114"/>
          <ac:spMkLst>
            <pc:docMk/>
            <pc:sldMk cId="1211500574" sldId="271"/>
            <ac:spMk id="7" creationId="{670FDA26-60AA-554F-B221-DE36F1078BCC}"/>
          </ac:spMkLst>
        </pc:spChg>
        <pc:spChg chg="add mod">
          <ac:chgData name="Alessia Mapelli" userId="2199c1cc-855a-4841-8ef7-557d6e471830" providerId="ADAL" clId="{918E9E4A-2BB4-9C4C-8C8A-DC2C01F9A92F}" dt="2021-12-18T15:32:54.270" v="114"/>
          <ac:spMkLst>
            <pc:docMk/>
            <pc:sldMk cId="1211500574" sldId="271"/>
            <ac:spMk id="8" creationId="{6047720B-E687-624C-A9C3-9DF1D1AEBC74}"/>
          </ac:spMkLst>
        </pc:spChg>
        <pc:graphicFrameChg chg="add mod modGraphic">
          <ac:chgData name="Alessia Mapelli" userId="2199c1cc-855a-4841-8ef7-557d6e471830" providerId="ADAL" clId="{918E9E4A-2BB4-9C4C-8C8A-DC2C01F9A92F}" dt="2021-12-19T10:27:10.143" v="6879" actId="20577"/>
          <ac:graphicFrameMkLst>
            <pc:docMk/>
            <pc:sldMk cId="1211500574" sldId="271"/>
            <ac:graphicFrameMk id="9" creationId="{0DF0EF32-EA50-FD43-B7B5-D2FFE62387CC}"/>
          </ac:graphicFrameMkLst>
        </pc:graphicFrameChg>
      </pc:sldChg>
      <pc:sldChg chg="modSp">
        <pc:chgData name="Alessia Mapelli" userId="2199c1cc-855a-4841-8ef7-557d6e471830" providerId="ADAL" clId="{918E9E4A-2BB4-9C4C-8C8A-DC2C01F9A92F}" dt="2021-12-19T09:06:49.234" v="6651"/>
        <pc:sldMkLst>
          <pc:docMk/>
          <pc:sldMk cId="3861484306" sldId="272"/>
        </pc:sldMkLst>
        <pc:spChg chg="mod">
          <ac:chgData name="Alessia Mapelli" userId="2199c1cc-855a-4841-8ef7-557d6e471830" providerId="ADAL" clId="{918E9E4A-2BB4-9C4C-8C8A-DC2C01F9A92F}" dt="2021-12-19T09:06:49.234" v="6651"/>
          <ac:spMkLst>
            <pc:docMk/>
            <pc:sldMk cId="3861484306" sldId="272"/>
            <ac:spMk id="2" creationId="{EF1E94F8-398C-CB4D-B247-232F3BB2F367}"/>
          </ac:spMkLst>
        </pc:spChg>
      </pc:sldChg>
      <pc:sldChg chg="modSp">
        <pc:chgData name="Alessia Mapelli" userId="2199c1cc-855a-4841-8ef7-557d6e471830" providerId="ADAL" clId="{918E9E4A-2BB4-9C4C-8C8A-DC2C01F9A92F}" dt="2021-12-19T09:06:45.296" v="6650"/>
        <pc:sldMkLst>
          <pc:docMk/>
          <pc:sldMk cId="1006500598" sldId="273"/>
        </pc:sldMkLst>
        <pc:spChg chg="mod">
          <ac:chgData name="Alessia Mapelli" userId="2199c1cc-855a-4841-8ef7-557d6e471830" providerId="ADAL" clId="{918E9E4A-2BB4-9C4C-8C8A-DC2C01F9A92F}" dt="2021-12-19T09:06:45.296" v="6650"/>
          <ac:spMkLst>
            <pc:docMk/>
            <pc:sldMk cId="1006500598" sldId="273"/>
            <ac:spMk id="2" creationId="{EF1E94F8-398C-CB4D-B247-232F3BB2F367}"/>
          </ac:spMkLst>
        </pc:spChg>
      </pc:sldChg>
      <pc:sldChg chg="addSp delSp modSp add mod modNotesTx">
        <pc:chgData name="Alessia Mapelli" userId="2199c1cc-855a-4841-8ef7-557d6e471830" providerId="ADAL" clId="{918E9E4A-2BB4-9C4C-8C8A-DC2C01F9A92F}" dt="2021-12-18T18:02:16.819" v="6597" actId="20577"/>
        <pc:sldMkLst>
          <pc:docMk/>
          <pc:sldMk cId="1643583834" sldId="274"/>
        </pc:sldMkLst>
        <pc:graphicFrameChg chg="add mod modGraphic">
          <ac:chgData name="Alessia Mapelli" userId="2199c1cc-855a-4841-8ef7-557d6e471830" providerId="ADAL" clId="{918E9E4A-2BB4-9C4C-8C8A-DC2C01F9A92F}" dt="2021-12-18T17:50:40.745" v="6480" actId="255"/>
          <ac:graphicFrameMkLst>
            <pc:docMk/>
            <pc:sldMk cId="1643583834" sldId="274"/>
            <ac:graphicFrameMk id="3" creationId="{DB6FB94C-1253-584E-A30D-EB787BC6FF01}"/>
          </ac:graphicFrameMkLst>
        </pc:graphicFrameChg>
        <pc:graphicFrameChg chg="del">
          <ac:chgData name="Alessia Mapelli" userId="2199c1cc-855a-4841-8ef7-557d6e471830" providerId="ADAL" clId="{918E9E4A-2BB4-9C4C-8C8A-DC2C01F9A92F}" dt="2021-12-18T17:03:05.159" v="5385" actId="478"/>
          <ac:graphicFrameMkLst>
            <pc:docMk/>
            <pc:sldMk cId="1643583834" sldId="274"/>
            <ac:graphicFrameMk id="43" creationId="{EAEB2A31-A46C-9648-A7BA-7FD5BCADDB73}"/>
          </ac:graphicFrameMkLst>
        </pc:graphicFrameChg>
      </pc:sldChg>
      <pc:sldChg chg="modSp mod">
        <pc:chgData name="Alessia Mapelli" userId="2199c1cc-855a-4841-8ef7-557d6e471830" providerId="ADAL" clId="{918E9E4A-2BB4-9C4C-8C8A-DC2C01F9A92F}" dt="2021-12-19T09:06:08.487" v="6642" actId="20577"/>
        <pc:sldMkLst>
          <pc:docMk/>
          <pc:sldMk cId="1878906153" sldId="275"/>
        </pc:sldMkLst>
        <pc:spChg chg="mod">
          <ac:chgData name="Alessia Mapelli" userId="2199c1cc-855a-4841-8ef7-557d6e471830" providerId="ADAL" clId="{918E9E4A-2BB4-9C4C-8C8A-DC2C01F9A92F}" dt="2021-12-19T09:06:08.487" v="6642" actId="20577"/>
          <ac:spMkLst>
            <pc:docMk/>
            <pc:sldMk cId="1878906153" sldId="275"/>
            <ac:spMk id="2" creationId="{EF1E94F8-398C-CB4D-B247-232F3BB2F367}"/>
          </ac:spMkLst>
        </pc:spChg>
      </pc:sldChg>
      <pc:sldChg chg="modSp mod">
        <pc:chgData name="Alessia Mapelli" userId="2199c1cc-855a-4841-8ef7-557d6e471830" providerId="ADAL" clId="{918E9E4A-2BB4-9C4C-8C8A-DC2C01F9A92F}" dt="2021-12-19T09:06:11.367" v="6643" actId="20577"/>
        <pc:sldMkLst>
          <pc:docMk/>
          <pc:sldMk cId="1714639233" sldId="276"/>
        </pc:sldMkLst>
        <pc:spChg chg="mod">
          <ac:chgData name="Alessia Mapelli" userId="2199c1cc-855a-4841-8ef7-557d6e471830" providerId="ADAL" clId="{918E9E4A-2BB4-9C4C-8C8A-DC2C01F9A92F}" dt="2021-12-19T09:06:11.367" v="6643" actId="20577"/>
          <ac:spMkLst>
            <pc:docMk/>
            <pc:sldMk cId="1714639233" sldId="276"/>
            <ac:spMk id="2" creationId="{EF1E94F8-398C-CB4D-B247-232F3BB2F367}"/>
          </ac:spMkLst>
        </pc:spChg>
      </pc:sldChg>
      <pc:sldChg chg="modSp mod">
        <pc:chgData name="Alessia Mapelli" userId="2199c1cc-855a-4841-8ef7-557d6e471830" providerId="ADAL" clId="{918E9E4A-2BB4-9C4C-8C8A-DC2C01F9A92F}" dt="2021-12-19T09:06:15.087" v="6644" actId="20577"/>
        <pc:sldMkLst>
          <pc:docMk/>
          <pc:sldMk cId="2166667640" sldId="277"/>
        </pc:sldMkLst>
        <pc:spChg chg="mod">
          <ac:chgData name="Alessia Mapelli" userId="2199c1cc-855a-4841-8ef7-557d6e471830" providerId="ADAL" clId="{918E9E4A-2BB4-9C4C-8C8A-DC2C01F9A92F}" dt="2021-12-19T09:06:15.087" v="6644" actId="20577"/>
          <ac:spMkLst>
            <pc:docMk/>
            <pc:sldMk cId="2166667640" sldId="277"/>
            <ac:spMk id="2" creationId="{EF1E94F8-398C-CB4D-B247-232F3BB2F367}"/>
          </ac:spMkLst>
        </pc:spChg>
      </pc:sldChg>
      <pc:sldChg chg="modSp mod">
        <pc:chgData name="Alessia Mapelli" userId="2199c1cc-855a-4841-8ef7-557d6e471830" providerId="ADAL" clId="{918E9E4A-2BB4-9C4C-8C8A-DC2C01F9A92F}" dt="2021-12-19T09:06:18.703" v="6645" actId="20577"/>
        <pc:sldMkLst>
          <pc:docMk/>
          <pc:sldMk cId="3134085781" sldId="278"/>
        </pc:sldMkLst>
        <pc:spChg chg="mod">
          <ac:chgData name="Alessia Mapelli" userId="2199c1cc-855a-4841-8ef7-557d6e471830" providerId="ADAL" clId="{918E9E4A-2BB4-9C4C-8C8A-DC2C01F9A92F}" dt="2021-12-19T09:06:18.703" v="6645" actId="20577"/>
          <ac:spMkLst>
            <pc:docMk/>
            <pc:sldMk cId="3134085781" sldId="278"/>
            <ac:spMk id="2" creationId="{EF1E94F8-398C-CB4D-B247-232F3BB2F367}"/>
          </ac:spMkLst>
        </pc:spChg>
      </pc:sldChg>
      <pc:sldChg chg="modSp mod">
        <pc:chgData name="Alessia Mapelli" userId="2199c1cc-855a-4841-8ef7-557d6e471830" providerId="ADAL" clId="{918E9E4A-2BB4-9C4C-8C8A-DC2C01F9A92F}" dt="2021-12-19T09:06:21.894" v="6646" actId="20577"/>
        <pc:sldMkLst>
          <pc:docMk/>
          <pc:sldMk cId="2844153833" sldId="279"/>
        </pc:sldMkLst>
        <pc:spChg chg="mod">
          <ac:chgData name="Alessia Mapelli" userId="2199c1cc-855a-4841-8ef7-557d6e471830" providerId="ADAL" clId="{918E9E4A-2BB4-9C4C-8C8A-DC2C01F9A92F}" dt="2021-12-19T09:06:21.894" v="6646" actId="20577"/>
          <ac:spMkLst>
            <pc:docMk/>
            <pc:sldMk cId="2844153833" sldId="279"/>
            <ac:spMk id="2" creationId="{EF1E94F8-398C-CB4D-B247-232F3BB2F367}"/>
          </ac:spMkLst>
        </pc:spChg>
      </pc:sldChg>
      <pc:sldChg chg="modSp mod">
        <pc:chgData name="Alessia Mapelli" userId="2199c1cc-855a-4841-8ef7-557d6e471830" providerId="ADAL" clId="{918E9E4A-2BB4-9C4C-8C8A-DC2C01F9A92F}" dt="2021-12-19T09:06:25.983" v="6647" actId="20577"/>
        <pc:sldMkLst>
          <pc:docMk/>
          <pc:sldMk cId="295847168" sldId="280"/>
        </pc:sldMkLst>
        <pc:spChg chg="mod">
          <ac:chgData name="Alessia Mapelli" userId="2199c1cc-855a-4841-8ef7-557d6e471830" providerId="ADAL" clId="{918E9E4A-2BB4-9C4C-8C8A-DC2C01F9A92F}" dt="2021-12-19T09:06:25.983" v="6647" actId="20577"/>
          <ac:spMkLst>
            <pc:docMk/>
            <pc:sldMk cId="295847168" sldId="280"/>
            <ac:spMk id="2" creationId="{EF1E94F8-398C-CB4D-B247-232F3BB2F367}"/>
          </ac:spMkLst>
        </pc:spChg>
      </pc:sldChg>
      <pc:sldChg chg="modSp mod">
        <pc:chgData name="Alessia Mapelli" userId="2199c1cc-855a-4841-8ef7-557d6e471830" providerId="ADAL" clId="{918E9E4A-2BB4-9C4C-8C8A-DC2C01F9A92F}" dt="2021-12-19T09:06:29.198" v="6648" actId="20577"/>
        <pc:sldMkLst>
          <pc:docMk/>
          <pc:sldMk cId="2129849812" sldId="281"/>
        </pc:sldMkLst>
        <pc:spChg chg="mod">
          <ac:chgData name="Alessia Mapelli" userId="2199c1cc-855a-4841-8ef7-557d6e471830" providerId="ADAL" clId="{918E9E4A-2BB4-9C4C-8C8A-DC2C01F9A92F}" dt="2021-12-19T09:06:29.198" v="6648" actId="20577"/>
          <ac:spMkLst>
            <pc:docMk/>
            <pc:sldMk cId="2129849812" sldId="281"/>
            <ac:spMk id="2" creationId="{EF1E94F8-398C-CB4D-B247-232F3BB2F367}"/>
          </ac:spMkLst>
        </pc:spChg>
      </pc:sldChg>
      <pc:sldChg chg="modSp mod">
        <pc:chgData name="Alessia Mapelli" userId="2199c1cc-855a-4841-8ef7-557d6e471830" providerId="ADAL" clId="{918E9E4A-2BB4-9C4C-8C8A-DC2C01F9A92F}" dt="2021-12-19T09:06:33.223" v="6649" actId="20577"/>
        <pc:sldMkLst>
          <pc:docMk/>
          <pc:sldMk cId="2796985720" sldId="282"/>
        </pc:sldMkLst>
        <pc:spChg chg="mod">
          <ac:chgData name="Alessia Mapelli" userId="2199c1cc-855a-4841-8ef7-557d6e471830" providerId="ADAL" clId="{918E9E4A-2BB4-9C4C-8C8A-DC2C01F9A92F}" dt="2021-12-19T09:06:33.223" v="6649" actId="20577"/>
          <ac:spMkLst>
            <pc:docMk/>
            <pc:sldMk cId="2796985720" sldId="282"/>
            <ac:spMk id="2" creationId="{EF1E94F8-398C-CB4D-B247-232F3BB2F367}"/>
          </ac:spMkLst>
        </pc:spChg>
      </pc:sldChg>
      <pc:sldChg chg="add modNotesTx">
        <pc:chgData name="Alessia Mapelli" userId="2199c1cc-855a-4841-8ef7-557d6e471830" providerId="ADAL" clId="{918E9E4A-2BB4-9C4C-8C8A-DC2C01F9A92F}" dt="2021-12-20T08:40:30.289" v="12342" actId="20577"/>
        <pc:sldMkLst>
          <pc:docMk/>
          <pc:sldMk cId="2170916915" sldId="289"/>
        </pc:sldMkLst>
      </pc:sldChg>
      <pc:sldChg chg="add">
        <pc:chgData name="Alessia Mapelli" userId="2199c1cc-855a-4841-8ef7-557d6e471830" providerId="ADAL" clId="{918E9E4A-2BB4-9C4C-8C8A-DC2C01F9A92F}" dt="2021-12-19T14:36:21.843" v="6880"/>
        <pc:sldMkLst>
          <pc:docMk/>
          <pc:sldMk cId="274262112" sldId="290"/>
        </pc:sldMkLst>
      </pc:sldChg>
      <pc:sldChg chg="modSp add mod modNotesTx">
        <pc:chgData name="Alessia Mapelli" userId="2199c1cc-855a-4841-8ef7-557d6e471830" providerId="ADAL" clId="{918E9E4A-2BB4-9C4C-8C8A-DC2C01F9A92F}" dt="2021-12-20T08:54:38.158" v="13313" actId="20577"/>
        <pc:sldMkLst>
          <pc:docMk/>
          <pc:sldMk cId="940581158" sldId="291"/>
        </pc:sldMkLst>
        <pc:spChg chg="mod">
          <ac:chgData name="Alessia Mapelli" userId="2199c1cc-855a-4841-8ef7-557d6e471830" providerId="ADAL" clId="{918E9E4A-2BB4-9C4C-8C8A-DC2C01F9A92F}" dt="2021-12-19T17:26:00.768" v="6933" actId="13926"/>
          <ac:spMkLst>
            <pc:docMk/>
            <pc:sldMk cId="940581158" sldId="291"/>
            <ac:spMk id="6" creationId="{DE4030CC-FF78-FD43-B9D2-AF86FC4FC7BA}"/>
          </ac:spMkLst>
        </pc:spChg>
      </pc:sldChg>
      <pc:sldChg chg="add del">
        <pc:chgData name="Alessia Mapelli" userId="2199c1cc-855a-4841-8ef7-557d6e471830" providerId="ADAL" clId="{918E9E4A-2BB4-9C4C-8C8A-DC2C01F9A92F}" dt="2021-12-19T21:04:41.393" v="7021" actId="2696"/>
        <pc:sldMkLst>
          <pc:docMk/>
          <pc:sldMk cId="2402652469" sldId="292"/>
        </pc:sldMkLst>
      </pc:sldChg>
      <pc:sldChg chg="addSp modSp add mod modNotesTx">
        <pc:chgData name="Alessia Mapelli" userId="2199c1cc-855a-4841-8ef7-557d6e471830" providerId="ADAL" clId="{918E9E4A-2BB4-9C4C-8C8A-DC2C01F9A92F}" dt="2021-12-19T21:34:57.759" v="9921" actId="20577"/>
        <pc:sldMkLst>
          <pc:docMk/>
          <pc:sldMk cId="568415618" sldId="293"/>
        </pc:sldMkLst>
        <pc:spChg chg="mod">
          <ac:chgData name="Alessia Mapelli" userId="2199c1cc-855a-4841-8ef7-557d6e471830" providerId="ADAL" clId="{918E9E4A-2BB4-9C4C-8C8A-DC2C01F9A92F}" dt="2021-12-19T21:04:32.623" v="7020" actId="20577"/>
          <ac:spMkLst>
            <pc:docMk/>
            <pc:sldMk cId="568415618" sldId="293"/>
            <ac:spMk id="15" creationId="{D9B913DB-6AB1-F944-84B1-D4DB7B3EFF32}"/>
          </ac:spMkLst>
        </pc:spChg>
        <pc:spChg chg="add mod">
          <ac:chgData name="Alessia Mapelli" userId="2199c1cc-855a-4841-8ef7-557d6e471830" providerId="ADAL" clId="{918E9E4A-2BB4-9C4C-8C8A-DC2C01F9A92F}" dt="2021-12-19T21:11:52.351" v="7905" actId="1035"/>
          <ac:spMkLst>
            <pc:docMk/>
            <pc:sldMk cId="568415618" sldId="293"/>
            <ac:spMk id="24" creationId="{A61E3CF9-6F59-7744-86F6-6BA9EBCA33EE}"/>
          </ac:spMkLst>
        </pc:spChg>
      </pc:sldChg>
      <pc:sldChg chg="addSp delSp modSp add mod modNotesTx">
        <pc:chgData name="Alessia Mapelli" userId="2199c1cc-855a-4841-8ef7-557d6e471830" providerId="ADAL" clId="{918E9E4A-2BB4-9C4C-8C8A-DC2C01F9A92F}" dt="2021-12-19T21:37:08.519" v="10017" actId="20577"/>
        <pc:sldMkLst>
          <pc:docMk/>
          <pc:sldMk cId="1323914616" sldId="294"/>
        </pc:sldMkLst>
        <pc:spChg chg="add mod">
          <ac:chgData name="Alessia Mapelli" userId="2199c1cc-855a-4841-8ef7-557d6e471830" providerId="ADAL" clId="{918E9E4A-2BB4-9C4C-8C8A-DC2C01F9A92F}" dt="2021-12-19T21:23:07.524" v="9384" actId="1076"/>
          <ac:spMkLst>
            <pc:docMk/>
            <pc:sldMk cId="1323914616" sldId="294"/>
            <ac:spMk id="10" creationId="{CA0C0147-93F0-1F47-A03A-F3C6B5BEA0D2}"/>
          </ac:spMkLst>
        </pc:spChg>
        <pc:spChg chg="mod">
          <ac:chgData name="Alessia Mapelli" userId="2199c1cc-855a-4841-8ef7-557d6e471830" providerId="ADAL" clId="{918E9E4A-2BB4-9C4C-8C8A-DC2C01F9A92F}" dt="2021-12-19T21:19:15.998" v="9033" actId="20577"/>
          <ac:spMkLst>
            <pc:docMk/>
            <pc:sldMk cId="1323914616" sldId="294"/>
            <ac:spMk id="15" creationId="{D9B913DB-6AB1-F944-84B1-D4DB7B3EFF32}"/>
          </ac:spMkLst>
        </pc:spChg>
        <pc:spChg chg="del">
          <ac:chgData name="Alessia Mapelli" userId="2199c1cc-855a-4841-8ef7-557d6e471830" providerId="ADAL" clId="{918E9E4A-2BB4-9C4C-8C8A-DC2C01F9A92F}" dt="2021-12-19T21:19:18.463" v="9034" actId="478"/>
          <ac:spMkLst>
            <pc:docMk/>
            <pc:sldMk cId="1323914616" sldId="294"/>
            <ac:spMk id="19" creationId="{669B70AD-1FA4-9641-A23A-9790F17A44B3}"/>
          </ac:spMkLst>
        </pc:spChg>
        <pc:spChg chg="del">
          <ac:chgData name="Alessia Mapelli" userId="2199c1cc-855a-4841-8ef7-557d6e471830" providerId="ADAL" clId="{918E9E4A-2BB4-9C4C-8C8A-DC2C01F9A92F}" dt="2021-12-19T21:19:20.478" v="9035" actId="478"/>
          <ac:spMkLst>
            <pc:docMk/>
            <pc:sldMk cId="1323914616" sldId="294"/>
            <ac:spMk id="27" creationId="{9B93790A-DF10-5B46-B334-606CA63022FA}"/>
          </ac:spMkLst>
        </pc:spChg>
        <pc:picChg chg="mod">
          <ac:chgData name="Alessia Mapelli" userId="2199c1cc-855a-4841-8ef7-557d6e471830" providerId="ADAL" clId="{918E9E4A-2BB4-9C4C-8C8A-DC2C01F9A92F}" dt="2021-12-19T21:23:20.151" v="9396" actId="14100"/>
          <ac:picMkLst>
            <pc:docMk/>
            <pc:sldMk cId="1323914616" sldId="294"/>
            <ac:picMk id="4" creationId="{EE56C878-6D5D-8E4A-A4FA-FF100E27DB36}"/>
          </ac:picMkLst>
        </pc:picChg>
        <pc:picChg chg="add mod">
          <ac:chgData name="Alessia Mapelli" userId="2199c1cc-855a-4841-8ef7-557d6e471830" providerId="ADAL" clId="{918E9E4A-2BB4-9C4C-8C8A-DC2C01F9A92F}" dt="2021-12-19T21:22:01.077" v="9321" actId="1076"/>
          <ac:picMkLst>
            <pc:docMk/>
            <pc:sldMk cId="1323914616" sldId="294"/>
            <ac:picMk id="11" creationId="{24C11D2F-4FA3-6F44-BDED-17BE06C362D7}"/>
          </ac:picMkLst>
        </pc:picChg>
        <pc:picChg chg="add mod">
          <ac:chgData name="Alessia Mapelli" userId="2199c1cc-855a-4841-8ef7-557d6e471830" providerId="ADAL" clId="{918E9E4A-2BB4-9C4C-8C8A-DC2C01F9A92F}" dt="2021-12-19T21:22:01.077" v="9321" actId="1076"/>
          <ac:picMkLst>
            <pc:docMk/>
            <pc:sldMk cId="1323914616" sldId="294"/>
            <ac:picMk id="12" creationId="{C73C9B6A-A308-1048-B6D9-D48A3548A2A8}"/>
          </ac:picMkLst>
        </pc:picChg>
        <pc:picChg chg="add mod">
          <ac:chgData name="Alessia Mapelli" userId="2199c1cc-855a-4841-8ef7-557d6e471830" providerId="ADAL" clId="{918E9E4A-2BB4-9C4C-8C8A-DC2C01F9A92F}" dt="2021-12-19T21:22:01.077" v="9321" actId="1076"/>
          <ac:picMkLst>
            <pc:docMk/>
            <pc:sldMk cId="1323914616" sldId="294"/>
            <ac:picMk id="13" creationId="{2463CA52-68F1-B840-A3EC-FD4B31287233}"/>
          </ac:picMkLst>
        </pc:picChg>
        <pc:picChg chg="add mod">
          <ac:chgData name="Alessia Mapelli" userId="2199c1cc-855a-4841-8ef7-557d6e471830" providerId="ADAL" clId="{918E9E4A-2BB4-9C4C-8C8A-DC2C01F9A92F}" dt="2021-12-19T21:22:01.077" v="9321" actId="1076"/>
          <ac:picMkLst>
            <pc:docMk/>
            <pc:sldMk cId="1323914616" sldId="294"/>
            <ac:picMk id="14" creationId="{80A231C3-DAD5-4D49-8404-44B6165D3399}"/>
          </ac:picMkLst>
        </pc:picChg>
        <pc:picChg chg="add mod">
          <ac:chgData name="Alessia Mapelli" userId="2199c1cc-855a-4841-8ef7-557d6e471830" providerId="ADAL" clId="{918E9E4A-2BB4-9C4C-8C8A-DC2C01F9A92F}" dt="2021-12-19T21:22:01.077" v="9321" actId="1076"/>
          <ac:picMkLst>
            <pc:docMk/>
            <pc:sldMk cId="1323914616" sldId="294"/>
            <ac:picMk id="16" creationId="{675951B8-CD5B-EC4E-814C-60AE88AC285A}"/>
          </ac:picMkLst>
        </pc:picChg>
        <pc:picChg chg="add mod">
          <ac:chgData name="Alessia Mapelli" userId="2199c1cc-855a-4841-8ef7-557d6e471830" providerId="ADAL" clId="{918E9E4A-2BB4-9C4C-8C8A-DC2C01F9A92F}" dt="2021-12-19T21:23:11.092" v="9391" actId="1038"/>
          <ac:picMkLst>
            <pc:docMk/>
            <pc:sldMk cId="1323914616" sldId="294"/>
            <ac:picMk id="17" creationId="{985EAF76-EC31-C644-B215-F3930B9CD4A3}"/>
          </ac:picMkLst>
        </pc:picChg>
        <pc:picChg chg="add mod">
          <ac:chgData name="Alessia Mapelli" userId="2199c1cc-855a-4841-8ef7-557d6e471830" providerId="ADAL" clId="{918E9E4A-2BB4-9C4C-8C8A-DC2C01F9A92F}" dt="2021-12-19T21:23:13.779" v="9395" actId="1037"/>
          <ac:picMkLst>
            <pc:docMk/>
            <pc:sldMk cId="1323914616" sldId="294"/>
            <ac:picMk id="18" creationId="{57FECB92-C05F-7042-A28B-49CAA472A3CC}"/>
          </ac:picMkLst>
        </pc:picChg>
      </pc:sldChg>
      <pc:sldChg chg="delSp modSp add mod modNotesTx">
        <pc:chgData name="Alessia Mapelli" userId="2199c1cc-855a-4841-8ef7-557d6e471830" providerId="ADAL" clId="{918E9E4A-2BB4-9C4C-8C8A-DC2C01F9A92F}" dt="2021-12-19T21:38:24.898" v="10102" actId="20577"/>
        <pc:sldMkLst>
          <pc:docMk/>
          <pc:sldMk cId="2144574443" sldId="295"/>
        </pc:sldMkLst>
        <pc:spChg chg="mod">
          <ac:chgData name="Alessia Mapelli" userId="2199c1cc-855a-4841-8ef7-557d6e471830" providerId="ADAL" clId="{918E9E4A-2BB4-9C4C-8C8A-DC2C01F9A92F}" dt="2021-12-19T21:28:57.009" v="9707" actId="1076"/>
          <ac:spMkLst>
            <pc:docMk/>
            <pc:sldMk cId="2144574443" sldId="295"/>
            <ac:spMk id="2" creationId="{EF1E94F8-398C-CB4D-B247-232F3BB2F367}"/>
          </ac:spMkLst>
        </pc:spChg>
        <pc:spChg chg="mod">
          <ac:chgData name="Alessia Mapelli" userId="2199c1cc-855a-4841-8ef7-557d6e471830" providerId="ADAL" clId="{918E9E4A-2BB4-9C4C-8C8A-DC2C01F9A92F}" dt="2021-12-19T21:28:52.406" v="9705" actId="1036"/>
          <ac:spMkLst>
            <pc:docMk/>
            <pc:sldMk cId="2144574443" sldId="295"/>
            <ac:spMk id="10" creationId="{5D969BB7-4299-714C-9B63-6AC53E57DC61}"/>
          </ac:spMkLst>
        </pc:spChg>
        <pc:spChg chg="mod">
          <ac:chgData name="Alessia Mapelli" userId="2199c1cc-855a-4841-8ef7-557d6e471830" providerId="ADAL" clId="{918E9E4A-2BB4-9C4C-8C8A-DC2C01F9A92F}" dt="2021-12-19T21:28:52.406" v="9705" actId="1036"/>
          <ac:spMkLst>
            <pc:docMk/>
            <pc:sldMk cId="2144574443" sldId="295"/>
            <ac:spMk id="11" creationId="{5C681FF1-7D2C-E24E-950D-0AD6149A8FAA}"/>
          </ac:spMkLst>
        </pc:spChg>
        <pc:spChg chg="mod">
          <ac:chgData name="Alessia Mapelli" userId="2199c1cc-855a-4841-8ef7-557d6e471830" providerId="ADAL" clId="{918E9E4A-2BB4-9C4C-8C8A-DC2C01F9A92F}" dt="2021-12-19T21:27:43.986" v="9630" actId="20577"/>
          <ac:spMkLst>
            <pc:docMk/>
            <pc:sldMk cId="2144574443" sldId="295"/>
            <ac:spMk id="15" creationId="{D9B913DB-6AB1-F944-84B1-D4DB7B3EFF32}"/>
          </ac:spMkLst>
        </pc:spChg>
        <pc:spChg chg="mod">
          <ac:chgData name="Alessia Mapelli" userId="2199c1cc-855a-4841-8ef7-557d6e471830" providerId="ADAL" clId="{918E9E4A-2BB4-9C4C-8C8A-DC2C01F9A92F}" dt="2021-12-19T21:28:52.406" v="9705" actId="1036"/>
          <ac:spMkLst>
            <pc:docMk/>
            <pc:sldMk cId="2144574443" sldId="295"/>
            <ac:spMk id="18" creationId="{9556E0AB-4FB5-C14A-BE2A-2D48C1BE0C67}"/>
          </ac:spMkLst>
        </pc:spChg>
        <pc:spChg chg="del">
          <ac:chgData name="Alessia Mapelli" userId="2199c1cc-855a-4841-8ef7-557d6e471830" providerId="ADAL" clId="{918E9E4A-2BB4-9C4C-8C8A-DC2C01F9A92F}" dt="2021-12-19T21:28:05.054" v="9650" actId="478"/>
          <ac:spMkLst>
            <pc:docMk/>
            <pc:sldMk cId="2144574443" sldId="295"/>
            <ac:spMk id="19" creationId="{669B70AD-1FA4-9641-A23A-9790F17A44B3}"/>
          </ac:spMkLst>
        </pc:spChg>
        <pc:spChg chg="del">
          <ac:chgData name="Alessia Mapelli" userId="2199c1cc-855a-4841-8ef7-557d6e471830" providerId="ADAL" clId="{918E9E4A-2BB4-9C4C-8C8A-DC2C01F9A92F}" dt="2021-12-19T21:29:50.974" v="9769" actId="478"/>
          <ac:spMkLst>
            <pc:docMk/>
            <pc:sldMk cId="2144574443" sldId="295"/>
            <ac:spMk id="27" creationId="{9B93790A-DF10-5B46-B334-606CA63022FA}"/>
          </ac:spMkLst>
        </pc:spChg>
        <pc:picChg chg="mod">
          <ac:chgData name="Alessia Mapelli" userId="2199c1cc-855a-4841-8ef7-557d6e471830" providerId="ADAL" clId="{918E9E4A-2BB4-9C4C-8C8A-DC2C01F9A92F}" dt="2021-12-19T21:29:44.064" v="9768" actId="1036"/>
          <ac:picMkLst>
            <pc:docMk/>
            <pc:sldMk cId="2144574443" sldId="295"/>
            <ac:picMk id="4" creationId="{FF7237B0-C9E1-A84A-B01E-BD6647CFC732}"/>
          </ac:picMkLst>
        </pc:picChg>
        <pc:picChg chg="mod">
          <ac:chgData name="Alessia Mapelli" userId="2199c1cc-855a-4841-8ef7-557d6e471830" providerId="ADAL" clId="{918E9E4A-2BB4-9C4C-8C8A-DC2C01F9A92F}" dt="2021-12-19T21:29:14.258" v="9757" actId="1037"/>
          <ac:picMkLst>
            <pc:docMk/>
            <pc:sldMk cId="2144574443" sldId="295"/>
            <ac:picMk id="12" creationId="{97F695D0-29A8-304B-A50B-11FB8F42B482}"/>
          </ac:picMkLst>
        </pc:picChg>
        <pc:picChg chg="mod">
          <ac:chgData name="Alessia Mapelli" userId="2199c1cc-855a-4841-8ef7-557d6e471830" providerId="ADAL" clId="{918E9E4A-2BB4-9C4C-8C8A-DC2C01F9A92F}" dt="2021-12-19T21:29:14.258" v="9757" actId="1037"/>
          <ac:picMkLst>
            <pc:docMk/>
            <pc:sldMk cId="2144574443" sldId="295"/>
            <ac:picMk id="13" creationId="{00353F2B-1E17-C34D-88E5-F51D2FAFE550}"/>
          </ac:picMkLst>
        </pc:picChg>
        <pc:picChg chg="mod">
          <ac:chgData name="Alessia Mapelli" userId="2199c1cc-855a-4841-8ef7-557d6e471830" providerId="ADAL" clId="{918E9E4A-2BB4-9C4C-8C8A-DC2C01F9A92F}" dt="2021-12-19T21:28:52.406" v="9705" actId="1036"/>
          <ac:picMkLst>
            <pc:docMk/>
            <pc:sldMk cId="2144574443" sldId="295"/>
            <ac:picMk id="14" creationId="{4A91D64F-93DA-4A4C-AFB4-C6F7325B1E11}"/>
          </ac:picMkLst>
        </pc:picChg>
        <pc:picChg chg="mod">
          <ac:chgData name="Alessia Mapelli" userId="2199c1cc-855a-4841-8ef7-557d6e471830" providerId="ADAL" clId="{918E9E4A-2BB4-9C4C-8C8A-DC2C01F9A92F}" dt="2021-12-19T21:28:52.406" v="9705" actId="1036"/>
          <ac:picMkLst>
            <pc:docMk/>
            <pc:sldMk cId="2144574443" sldId="295"/>
            <ac:picMk id="16" creationId="{33D1D9E5-BF27-E344-80CF-04FCE5E07C94}"/>
          </ac:picMkLst>
        </pc:picChg>
        <pc:picChg chg="mod">
          <ac:chgData name="Alessia Mapelli" userId="2199c1cc-855a-4841-8ef7-557d6e471830" providerId="ADAL" clId="{918E9E4A-2BB4-9C4C-8C8A-DC2C01F9A92F}" dt="2021-12-19T21:28:52.406" v="9705" actId="1036"/>
          <ac:picMkLst>
            <pc:docMk/>
            <pc:sldMk cId="2144574443" sldId="295"/>
            <ac:picMk id="17" creationId="{2B201E3F-AF19-D144-9600-B56FE0106212}"/>
          </ac:picMkLst>
        </pc:picChg>
        <pc:picChg chg="mod">
          <ac:chgData name="Alessia Mapelli" userId="2199c1cc-855a-4841-8ef7-557d6e471830" providerId="ADAL" clId="{918E9E4A-2BB4-9C4C-8C8A-DC2C01F9A92F}" dt="2021-12-19T21:28:52.406" v="9705" actId="1036"/>
          <ac:picMkLst>
            <pc:docMk/>
            <pc:sldMk cId="2144574443" sldId="295"/>
            <ac:picMk id="23" creationId="{237EA74B-8932-B842-AA16-CA4C176F80E0}"/>
          </ac:picMkLst>
        </pc:picChg>
        <pc:picChg chg="mod">
          <ac:chgData name="Alessia Mapelli" userId="2199c1cc-855a-4841-8ef7-557d6e471830" providerId="ADAL" clId="{918E9E4A-2BB4-9C4C-8C8A-DC2C01F9A92F}" dt="2021-12-19T21:28:52.406" v="9705" actId="1036"/>
          <ac:picMkLst>
            <pc:docMk/>
            <pc:sldMk cId="2144574443" sldId="295"/>
            <ac:picMk id="24" creationId="{955A53B6-BF0E-5247-A9BC-DC8BE4F7D777}"/>
          </ac:picMkLst>
        </pc:picChg>
      </pc:sldChg>
      <pc:sldChg chg="addSp delSp modSp add mod modNotesTx">
        <pc:chgData name="Alessia Mapelli" userId="2199c1cc-855a-4841-8ef7-557d6e471830" providerId="ADAL" clId="{918E9E4A-2BB4-9C4C-8C8A-DC2C01F9A92F}" dt="2021-12-20T08:57:56.045" v="13814" actId="20577"/>
        <pc:sldMkLst>
          <pc:docMk/>
          <pc:sldMk cId="2678436820" sldId="296"/>
        </pc:sldMkLst>
        <pc:spChg chg="del">
          <ac:chgData name="Alessia Mapelli" userId="2199c1cc-855a-4841-8ef7-557d6e471830" providerId="ADAL" clId="{918E9E4A-2BB4-9C4C-8C8A-DC2C01F9A92F}" dt="2021-12-19T15:31:07.224" v="6885" actId="478"/>
          <ac:spMkLst>
            <pc:docMk/>
            <pc:sldMk cId="2678436820" sldId="296"/>
            <ac:spMk id="6" creationId="{DE4030CC-FF78-FD43-B9D2-AF86FC4FC7BA}"/>
          </ac:spMkLst>
        </pc:spChg>
        <pc:spChg chg="del mod">
          <ac:chgData name="Alessia Mapelli" userId="2199c1cc-855a-4841-8ef7-557d6e471830" providerId="ADAL" clId="{918E9E4A-2BB4-9C4C-8C8A-DC2C01F9A92F}" dt="2021-12-19T15:31:03.368" v="6884" actId="478"/>
          <ac:spMkLst>
            <pc:docMk/>
            <pc:sldMk cId="2678436820" sldId="296"/>
            <ac:spMk id="28" creationId="{1CD353F1-DD58-C549-94D3-502F1715B18E}"/>
          </ac:spMkLst>
        </pc:spChg>
        <pc:picChg chg="del">
          <ac:chgData name="Alessia Mapelli" userId="2199c1cc-855a-4841-8ef7-557d6e471830" providerId="ADAL" clId="{918E9E4A-2BB4-9C4C-8C8A-DC2C01F9A92F}" dt="2021-12-19T15:30:55.833" v="6882" actId="478"/>
          <ac:picMkLst>
            <pc:docMk/>
            <pc:sldMk cId="2678436820" sldId="296"/>
            <ac:picMk id="3" creationId="{47C40893-2BF0-184D-871B-40ED651AAACC}"/>
          </ac:picMkLst>
        </pc:picChg>
        <pc:picChg chg="add del mod">
          <ac:chgData name="Alessia Mapelli" userId="2199c1cc-855a-4841-8ef7-557d6e471830" providerId="ADAL" clId="{918E9E4A-2BB4-9C4C-8C8A-DC2C01F9A92F}" dt="2021-12-19T15:31:55.365" v="6896" actId="478"/>
          <ac:picMkLst>
            <pc:docMk/>
            <pc:sldMk cId="2678436820" sldId="296"/>
            <ac:picMk id="5" creationId="{FC5F0B46-A974-AC4F-B6FB-044156E9582A}"/>
          </ac:picMkLst>
        </pc:picChg>
        <pc:picChg chg="add del mod">
          <ac:chgData name="Alessia Mapelli" userId="2199c1cc-855a-4841-8ef7-557d6e471830" providerId="ADAL" clId="{918E9E4A-2BB4-9C4C-8C8A-DC2C01F9A92F}" dt="2021-12-19T15:31:53.857" v="6895" actId="478"/>
          <ac:picMkLst>
            <pc:docMk/>
            <pc:sldMk cId="2678436820" sldId="296"/>
            <ac:picMk id="8" creationId="{5B379C65-A5C4-4E49-9CB2-81EB6AF85F0C}"/>
          </ac:picMkLst>
        </pc:picChg>
        <pc:picChg chg="add del mod">
          <ac:chgData name="Alessia Mapelli" userId="2199c1cc-855a-4841-8ef7-557d6e471830" providerId="ADAL" clId="{918E9E4A-2BB4-9C4C-8C8A-DC2C01F9A92F}" dt="2021-12-19T15:31:52.878" v="6894" actId="478"/>
          <ac:picMkLst>
            <pc:docMk/>
            <pc:sldMk cId="2678436820" sldId="296"/>
            <ac:picMk id="10" creationId="{654B7F26-B136-7F40-AD0E-9B281DBA8951}"/>
          </ac:picMkLst>
        </pc:picChg>
        <pc:picChg chg="add mod">
          <ac:chgData name="Alessia Mapelli" userId="2199c1cc-855a-4841-8ef7-557d6e471830" providerId="ADAL" clId="{918E9E4A-2BB4-9C4C-8C8A-DC2C01F9A92F}" dt="2021-12-19T15:39:40.162" v="6911" actId="1076"/>
          <ac:picMkLst>
            <pc:docMk/>
            <pc:sldMk cId="2678436820" sldId="296"/>
            <ac:picMk id="12" creationId="{C3DDD9F5-0588-614D-8B97-59F5BF31FDFA}"/>
          </ac:picMkLst>
        </pc:picChg>
        <pc:picChg chg="add mod">
          <ac:chgData name="Alessia Mapelli" userId="2199c1cc-855a-4841-8ef7-557d6e471830" providerId="ADAL" clId="{918E9E4A-2BB4-9C4C-8C8A-DC2C01F9A92F}" dt="2021-12-19T15:39:35.635" v="6910" actId="1076"/>
          <ac:picMkLst>
            <pc:docMk/>
            <pc:sldMk cId="2678436820" sldId="296"/>
            <ac:picMk id="14" creationId="{EA2712DD-2A24-D546-A1D5-1020085CB9BF}"/>
          </ac:picMkLst>
        </pc:picChg>
      </pc:sldChg>
      <pc:sldChg chg="addSp delSp modSp add mod modNotesTx">
        <pc:chgData name="Alessia Mapelli" userId="2199c1cc-855a-4841-8ef7-557d6e471830" providerId="ADAL" clId="{918E9E4A-2BB4-9C4C-8C8A-DC2C01F9A92F}" dt="2021-12-20T08:58:13.709" v="13855" actId="20577"/>
        <pc:sldMkLst>
          <pc:docMk/>
          <pc:sldMk cId="310856085" sldId="299"/>
        </pc:sldMkLst>
        <pc:spChg chg="mod">
          <ac:chgData name="Alessia Mapelli" userId="2199c1cc-855a-4841-8ef7-557d6e471830" providerId="ADAL" clId="{918E9E4A-2BB4-9C4C-8C8A-DC2C01F9A92F}" dt="2021-12-19T21:20:27.319" v="9200" actId="1076"/>
          <ac:spMkLst>
            <pc:docMk/>
            <pc:sldMk cId="310856085" sldId="299"/>
            <ac:spMk id="2" creationId="{EF1E94F8-398C-CB4D-B247-232F3BB2F367}"/>
          </ac:spMkLst>
        </pc:spChg>
        <pc:picChg chg="add mod">
          <ac:chgData name="Alessia Mapelli" userId="2199c1cc-855a-4841-8ef7-557d6e471830" providerId="ADAL" clId="{918E9E4A-2BB4-9C4C-8C8A-DC2C01F9A92F}" dt="2021-12-19T17:24:51.949" v="6926" actId="1076"/>
          <ac:picMkLst>
            <pc:docMk/>
            <pc:sldMk cId="310856085" sldId="299"/>
            <ac:picMk id="11" creationId="{2303FDD8-7F1B-3847-A769-027BA51DD3FB}"/>
          </ac:picMkLst>
        </pc:picChg>
        <pc:picChg chg="del">
          <ac:chgData name="Alessia Mapelli" userId="2199c1cc-855a-4841-8ef7-557d6e471830" providerId="ADAL" clId="{918E9E4A-2BB4-9C4C-8C8A-DC2C01F9A92F}" dt="2021-12-19T16:04:09.226" v="6913" actId="478"/>
          <ac:picMkLst>
            <pc:docMk/>
            <pc:sldMk cId="310856085" sldId="299"/>
            <ac:picMk id="12" creationId="{C3DDD9F5-0588-614D-8B97-59F5BF31FDFA}"/>
          </ac:picMkLst>
        </pc:picChg>
        <pc:picChg chg="add del mod modCrop">
          <ac:chgData name="Alessia Mapelli" userId="2199c1cc-855a-4841-8ef7-557d6e471830" providerId="ADAL" clId="{918E9E4A-2BB4-9C4C-8C8A-DC2C01F9A92F}" dt="2021-12-19T17:25:29.863" v="6932" actId="732"/>
          <ac:picMkLst>
            <pc:docMk/>
            <pc:sldMk cId="310856085" sldId="299"/>
            <ac:picMk id="13" creationId="{F35E2972-5250-4045-8E79-DA31EF8AA323}"/>
          </ac:picMkLst>
        </pc:picChg>
        <pc:picChg chg="del">
          <ac:chgData name="Alessia Mapelli" userId="2199c1cc-855a-4841-8ef7-557d6e471830" providerId="ADAL" clId="{918E9E4A-2BB4-9C4C-8C8A-DC2C01F9A92F}" dt="2021-12-19T16:04:10.504" v="6914" actId="478"/>
          <ac:picMkLst>
            <pc:docMk/>
            <pc:sldMk cId="310856085" sldId="299"/>
            <ac:picMk id="14" creationId="{EA2712DD-2A24-D546-A1D5-1020085CB9BF}"/>
          </ac:picMkLst>
        </pc:picChg>
      </pc:sldChg>
      <pc:sldChg chg="modNotesTx">
        <pc:chgData name="Alessia Mapelli" userId="2199c1cc-855a-4841-8ef7-557d6e471830" providerId="ADAL" clId="{918E9E4A-2BB4-9C4C-8C8A-DC2C01F9A92F}" dt="2021-12-20T08:36:05.532" v="11615" actId="20577"/>
        <pc:sldMkLst>
          <pc:docMk/>
          <pc:sldMk cId="1191071344" sldId="300"/>
        </pc:sldMkLst>
      </pc:sldChg>
      <pc:sldChg chg="modSp modNotesTx">
        <pc:chgData name="Alessia Mapelli" userId="2199c1cc-855a-4841-8ef7-557d6e471830" providerId="ADAL" clId="{918E9E4A-2BB4-9C4C-8C8A-DC2C01F9A92F}" dt="2021-12-19T21:32:57.541" v="9875" actId="20577"/>
        <pc:sldMkLst>
          <pc:docMk/>
          <pc:sldMk cId="4059504396" sldId="301"/>
        </pc:sldMkLst>
        <pc:graphicFrameChg chg="mod">
          <ac:chgData name="Alessia Mapelli" userId="2199c1cc-855a-4841-8ef7-557d6e471830" providerId="ADAL" clId="{918E9E4A-2BB4-9C4C-8C8A-DC2C01F9A92F}" dt="2021-12-19T21:02:06.503" v="6993"/>
          <ac:graphicFrameMkLst>
            <pc:docMk/>
            <pc:sldMk cId="4059504396" sldId="301"/>
            <ac:graphicFrameMk id="4" creationId="{4618F4A9-70FC-2F4D-9BFC-C5F04E3819B5}"/>
          </ac:graphicFrameMkLst>
        </pc:graphicFrameChg>
      </pc:sldChg>
      <pc:sldChg chg="modSp add mod modNotesTx">
        <pc:chgData name="Alessia Mapelli" userId="2199c1cc-855a-4841-8ef7-557d6e471830" providerId="ADAL" clId="{918E9E4A-2BB4-9C4C-8C8A-DC2C01F9A92F}" dt="2021-12-19T21:35:06.483" v="9923" actId="1036"/>
        <pc:sldMkLst>
          <pc:docMk/>
          <pc:sldMk cId="2358530824" sldId="302"/>
        </pc:sldMkLst>
        <pc:spChg chg="mod">
          <ac:chgData name="Alessia Mapelli" userId="2199c1cc-855a-4841-8ef7-557d6e471830" providerId="ADAL" clId="{918E9E4A-2BB4-9C4C-8C8A-DC2C01F9A92F}" dt="2021-12-19T21:35:06.483" v="9923" actId="1036"/>
          <ac:spMkLst>
            <pc:docMk/>
            <pc:sldMk cId="2358530824" sldId="302"/>
            <ac:spMk id="24" creationId="{A61E3CF9-6F59-7744-86F6-6BA9EBCA33EE}"/>
          </ac:spMkLst>
        </pc:spChg>
      </pc:sldChg>
      <pc:sldChg chg="modSp add mod modNotesTx">
        <pc:chgData name="Alessia Mapelli" userId="2199c1cc-855a-4841-8ef7-557d6e471830" providerId="ADAL" clId="{918E9E4A-2BB4-9C4C-8C8A-DC2C01F9A92F}" dt="2021-12-19T21:15:32.551" v="8364" actId="20577"/>
        <pc:sldMkLst>
          <pc:docMk/>
          <pc:sldMk cId="1568934884" sldId="303"/>
        </pc:sldMkLst>
        <pc:spChg chg="mod">
          <ac:chgData name="Alessia Mapelli" userId="2199c1cc-855a-4841-8ef7-557d6e471830" providerId="ADAL" clId="{918E9E4A-2BB4-9C4C-8C8A-DC2C01F9A92F}" dt="2021-12-19T21:14:14.904" v="8251" actId="1035"/>
          <ac:spMkLst>
            <pc:docMk/>
            <pc:sldMk cId="1568934884" sldId="303"/>
            <ac:spMk id="24" creationId="{A61E3CF9-6F59-7744-86F6-6BA9EBCA33EE}"/>
          </ac:spMkLst>
        </pc:spChg>
      </pc:sldChg>
      <pc:sldChg chg="modSp add mod modNotesTx">
        <pc:chgData name="Alessia Mapelli" userId="2199c1cc-855a-4841-8ef7-557d6e471830" providerId="ADAL" clId="{918E9E4A-2BB4-9C4C-8C8A-DC2C01F9A92F}" dt="2021-12-19T21:36:17.579" v="9975" actId="20577"/>
        <pc:sldMkLst>
          <pc:docMk/>
          <pc:sldMk cId="3821784422" sldId="304"/>
        </pc:sldMkLst>
        <pc:spChg chg="mod">
          <ac:chgData name="Alessia Mapelli" userId="2199c1cc-855a-4841-8ef7-557d6e471830" providerId="ADAL" clId="{918E9E4A-2BB4-9C4C-8C8A-DC2C01F9A92F}" dt="2021-12-19T21:15:44.520" v="8388" actId="1035"/>
          <ac:spMkLst>
            <pc:docMk/>
            <pc:sldMk cId="3821784422" sldId="304"/>
            <ac:spMk id="24" creationId="{A61E3CF9-6F59-7744-86F6-6BA9EBCA33EE}"/>
          </ac:spMkLst>
        </pc:spChg>
      </pc:sldChg>
      <pc:sldChg chg="addSp modSp add mod modNotesTx">
        <pc:chgData name="Alessia Mapelli" userId="2199c1cc-855a-4841-8ef7-557d6e471830" providerId="ADAL" clId="{918E9E4A-2BB4-9C4C-8C8A-DC2C01F9A92F}" dt="2021-12-19T21:36:34.359" v="9998" actId="1037"/>
        <pc:sldMkLst>
          <pc:docMk/>
          <pc:sldMk cId="1105504821" sldId="305"/>
        </pc:sldMkLst>
        <pc:spChg chg="mod">
          <ac:chgData name="Alessia Mapelli" userId="2199c1cc-855a-4841-8ef7-557d6e471830" providerId="ADAL" clId="{918E9E4A-2BB4-9C4C-8C8A-DC2C01F9A92F}" dt="2021-12-19T21:17:59.861" v="8784" actId="1036"/>
          <ac:spMkLst>
            <pc:docMk/>
            <pc:sldMk cId="1105504821" sldId="305"/>
            <ac:spMk id="24" creationId="{A61E3CF9-6F59-7744-86F6-6BA9EBCA33EE}"/>
          </ac:spMkLst>
        </pc:spChg>
        <pc:spChg chg="add mod">
          <ac:chgData name="Alessia Mapelli" userId="2199c1cc-855a-4841-8ef7-557d6e471830" providerId="ADAL" clId="{918E9E4A-2BB4-9C4C-8C8A-DC2C01F9A92F}" dt="2021-12-19T21:36:34.359" v="9998" actId="1037"/>
          <ac:spMkLst>
            <pc:docMk/>
            <pc:sldMk cId="1105504821" sldId="305"/>
            <ac:spMk id="25" creationId="{25C065C3-BFF3-D34C-9354-A0D49C3E280D}"/>
          </ac:spMkLst>
        </pc:spChg>
      </pc:sldChg>
      <pc:sldChg chg="addSp delSp modSp new mod modNotesTx">
        <pc:chgData name="Alessia Mapelli" userId="2199c1cc-855a-4841-8ef7-557d6e471830" providerId="ADAL" clId="{918E9E4A-2BB4-9C4C-8C8A-DC2C01F9A92F}" dt="2021-12-20T08:29:46.566" v="11117" actId="20577"/>
        <pc:sldMkLst>
          <pc:docMk/>
          <pc:sldMk cId="1426534931" sldId="307"/>
        </pc:sldMkLst>
        <pc:spChg chg="mod">
          <ac:chgData name="Alessia Mapelli" userId="2199c1cc-855a-4841-8ef7-557d6e471830" providerId="ADAL" clId="{918E9E4A-2BB4-9C4C-8C8A-DC2C01F9A92F}" dt="2021-12-20T08:20:27.007" v="10518" actId="20577"/>
          <ac:spMkLst>
            <pc:docMk/>
            <pc:sldMk cId="1426534931" sldId="307"/>
            <ac:spMk id="2" creationId="{510FD2D5-653B-7D43-93C9-271D520E4096}"/>
          </ac:spMkLst>
        </pc:spChg>
        <pc:spChg chg="del">
          <ac:chgData name="Alessia Mapelli" userId="2199c1cc-855a-4841-8ef7-557d6e471830" providerId="ADAL" clId="{918E9E4A-2BB4-9C4C-8C8A-DC2C01F9A92F}" dt="2021-12-20T08:14:50.333" v="10147" actId="478"/>
          <ac:spMkLst>
            <pc:docMk/>
            <pc:sldMk cId="1426534931" sldId="307"/>
            <ac:spMk id="3" creationId="{2DC690E7-8B75-FB46-8421-E58AC00B33E4}"/>
          </ac:spMkLst>
        </pc:spChg>
        <pc:spChg chg="add mod">
          <ac:chgData name="Alessia Mapelli" userId="2199c1cc-855a-4841-8ef7-557d6e471830" providerId="ADAL" clId="{918E9E4A-2BB4-9C4C-8C8A-DC2C01F9A92F}" dt="2021-12-20T08:28:37.869" v="11110" actId="1036"/>
          <ac:spMkLst>
            <pc:docMk/>
            <pc:sldMk cId="1426534931" sldId="307"/>
            <ac:spMk id="4" creationId="{138B7BC4-F855-B54C-8158-87F14750629C}"/>
          </ac:spMkLst>
        </pc:spChg>
        <pc:spChg chg="add mod">
          <ac:chgData name="Alessia Mapelli" userId="2199c1cc-855a-4841-8ef7-557d6e471830" providerId="ADAL" clId="{918E9E4A-2BB4-9C4C-8C8A-DC2C01F9A92F}" dt="2021-12-20T08:28:37.869" v="11110" actId="1036"/>
          <ac:spMkLst>
            <pc:docMk/>
            <pc:sldMk cId="1426534931" sldId="307"/>
            <ac:spMk id="5" creationId="{F6D5EF67-4663-DF45-BE69-3C35B89B8627}"/>
          </ac:spMkLst>
        </pc:spChg>
        <pc:spChg chg="add mod">
          <ac:chgData name="Alessia Mapelli" userId="2199c1cc-855a-4841-8ef7-557d6e471830" providerId="ADAL" clId="{918E9E4A-2BB4-9C4C-8C8A-DC2C01F9A92F}" dt="2021-12-20T08:28:37.869" v="11110" actId="1036"/>
          <ac:spMkLst>
            <pc:docMk/>
            <pc:sldMk cId="1426534931" sldId="307"/>
            <ac:spMk id="6" creationId="{9C9ECB19-DF41-F040-AA09-9C95136AC1C7}"/>
          </ac:spMkLst>
        </pc:spChg>
        <pc:spChg chg="add mod">
          <ac:chgData name="Alessia Mapelli" userId="2199c1cc-855a-4841-8ef7-557d6e471830" providerId="ADAL" clId="{918E9E4A-2BB4-9C4C-8C8A-DC2C01F9A92F}" dt="2021-12-20T08:28:37.869" v="11110" actId="1036"/>
          <ac:spMkLst>
            <pc:docMk/>
            <pc:sldMk cId="1426534931" sldId="307"/>
            <ac:spMk id="7" creationId="{07B2332E-D9F9-D947-ACF2-1BA9842EC0D2}"/>
          </ac:spMkLst>
        </pc:spChg>
        <pc:spChg chg="add del mod">
          <ac:chgData name="Alessia Mapelli" userId="2199c1cc-855a-4841-8ef7-557d6e471830" providerId="ADAL" clId="{918E9E4A-2BB4-9C4C-8C8A-DC2C01F9A92F}" dt="2021-12-20T08:16:26.981" v="10199" actId="478"/>
          <ac:spMkLst>
            <pc:docMk/>
            <pc:sldMk cId="1426534931" sldId="307"/>
            <ac:spMk id="8" creationId="{95C34CA0-8AA2-A647-8713-7F3260CBFAD3}"/>
          </ac:spMkLst>
        </pc:spChg>
        <pc:spChg chg="add mod">
          <ac:chgData name="Alessia Mapelli" userId="2199c1cc-855a-4841-8ef7-557d6e471830" providerId="ADAL" clId="{918E9E4A-2BB4-9C4C-8C8A-DC2C01F9A92F}" dt="2021-12-20T08:28:37.869" v="11110" actId="1036"/>
          <ac:spMkLst>
            <pc:docMk/>
            <pc:sldMk cId="1426534931" sldId="307"/>
            <ac:spMk id="9" creationId="{6A8709E4-ED05-0146-A0C6-F580C484047F}"/>
          </ac:spMkLst>
        </pc:spChg>
        <pc:spChg chg="add mod">
          <ac:chgData name="Alessia Mapelli" userId="2199c1cc-855a-4841-8ef7-557d6e471830" providerId="ADAL" clId="{918E9E4A-2BB4-9C4C-8C8A-DC2C01F9A92F}" dt="2021-12-20T08:28:37.869" v="11110" actId="1036"/>
          <ac:spMkLst>
            <pc:docMk/>
            <pc:sldMk cId="1426534931" sldId="307"/>
            <ac:spMk id="14" creationId="{B7FF8999-9933-7645-BD29-9B0A15FCFC93}"/>
          </ac:spMkLst>
        </pc:spChg>
        <pc:spChg chg="add mod">
          <ac:chgData name="Alessia Mapelli" userId="2199c1cc-855a-4841-8ef7-557d6e471830" providerId="ADAL" clId="{918E9E4A-2BB4-9C4C-8C8A-DC2C01F9A92F}" dt="2021-12-20T08:28:37.869" v="11110" actId="1036"/>
          <ac:spMkLst>
            <pc:docMk/>
            <pc:sldMk cId="1426534931" sldId="307"/>
            <ac:spMk id="15" creationId="{6D09CDEA-08B9-0943-8622-4A766A361A3F}"/>
          </ac:spMkLst>
        </pc:spChg>
        <pc:spChg chg="add mod">
          <ac:chgData name="Alessia Mapelli" userId="2199c1cc-855a-4841-8ef7-557d6e471830" providerId="ADAL" clId="{918E9E4A-2BB4-9C4C-8C8A-DC2C01F9A92F}" dt="2021-12-20T08:28:37.869" v="11110" actId="1036"/>
          <ac:spMkLst>
            <pc:docMk/>
            <pc:sldMk cId="1426534931" sldId="307"/>
            <ac:spMk id="16" creationId="{EEA4B3B4-7E2B-D54A-85FB-FC04A061A45D}"/>
          </ac:spMkLst>
        </pc:spChg>
        <pc:spChg chg="add del mod">
          <ac:chgData name="Alessia Mapelli" userId="2199c1cc-855a-4841-8ef7-557d6e471830" providerId="ADAL" clId="{918E9E4A-2BB4-9C4C-8C8A-DC2C01F9A92F}" dt="2021-12-20T08:18:20.579" v="10263" actId="478"/>
          <ac:spMkLst>
            <pc:docMk/>
            <pc:sldMk cId="1426534931" sldId="307"/>
            <ac:spMk id="17" creationId="{059FD652-AE1A-824C-8EC5-87DE4D58B6B1}"/>
          </ac:spMkLst>
        </pc:spChg>
        <pc:spChg chg="add mod">
          <ac:chgData name="Alessia Mapelli" userId="2199c1cc-855a-4841-8ef7-557d6e471830" providerId="ADAL" clId="{918E9E4A-2BB4-9C4C-8C8A-DC2C01F9A92F}" dt="2021-12-20T08:28:37.869" v="11110" actId="1036"/>
          <ac:spMkLst>
            <pc:docMk/>
            <pc:sldMk cId="1426534931" sldId="307"/>
            <ac:spMk id="18" creationId="{46793B4B-06EA-8B47-BB22-035258E437A3}"/>
          </ac:spMkLst>
        </pc:spChg>
        <pc:spChg chg="add mod">
          <ac:chgData name="Alessia Mapelli" userId="2199c1cc-855a-4841-8ef7-557d6e471830" providerId="ADAL" clId="{918E9E4A-2BB4-9C4C-8C8A-DC2C01F9A92F}" dt="2021-12-20T08:28:37.869" v="11110" actId="1036"/>
          <ac:spMkLst>
            <pc:docMk/>
            <pc:sldMk cId="1426534931" sldId="307"/>
            <ac:spMk id="19" creationId="{6E75F8BD-5D62-3348-97F6-FACF1B6AA87D}"/>
          </ac:spMkLst>
        </pc:spChg>
        <pc:spChg chg="add mod">
          <ac:chgData name="Alessia Mapelli" userId="2199c1cc-855a-4841-8ef7-557d6e471830" providerId="ADAL" clId="{918E9E4A-2BB4-9C4C-8C8A-DC2C01F9A92F}" dt="2021-12-20T08:28:37.869" v="11110" actId="1036"/>
          <ac:spMkLst>
            <pc:docMk/>
            <pc:sldMk cId="1426534931" sldId="307"/>
            <ac:spMk id="22" creationId="{11AA8245-9B80-1047-8476-A9FC472C031A}"/>
          </ac:spMkLst>
        </pc:spChg>
        <pc:spChg chg="add mod">
          <ac:chgData name="Alessia Mapelli" userId="2199c1cc-855a-4841-8ef7-557d6e471830" providerId="ADAL" clId="{918E9E4A-2BB4-9C4C-8C8A-DC2C01F9A92F}" dt="2021-12-20T08:28:37.869" v="11110" actId="1036"/>
          <ac:spMkLst>
            <pc:docMk/>
            <pc:sldMk cId="1426534931" sldId="307"/>
            <ac:spMk id="23" creationId="{3372FF0F-6F98-9B4E-B16F-9A2321E60BEC}"/>
          </ac:spMkLst>
        </pc:spChg>
        <pc:spChg chg="add mod">
          <ac:chgData name="Alessia Mapelli" userId="2199c1cc-855a-4841-8ef7-557d6e471830" providerId="ADAL" clId="{918E9E4A-2BB4-9C4C-8C8A-DC2C01F9A92F}" dt="2021-12-20T08:29:42.850" v="11114"/>
          <ac:spMkLst>
            <pc:docMk/>
            <pc:sldMk cId="1426534931" sldId="307"/>
            <ac:spMk id="26" creationId="{2F948EBF-74A6-894A-9983-BF93BC9D51AC}"/>
          </ac:spMkLst>
        </pc:spChg>
        <pc:spChg chg="add mod">
          <ac:chgData name="Alessia Mapelli" userId="2199c1cc-855a-4841-8ef7-557d6e471830" providerId="ADAL" clId="{918E9E4A-2BB4-9C4C-8C8A-DC2C01F9A92F}" dt="2021-12-20T08:29:42.850" v="11114"/>
          <ac:spMkLst>
            <pc:docMk/>
            <pc:sldMk cId="1426534931" sldId="307"/>
            <ac:spMk id="27" creationId="{196EB771-BE67-9340-8F95-905575238EC9}"/>
          </ac:spMkLst>
        </pc:spChg>
        <pc:spChg chg="add mod">
          <ac:chgData name="Alessia Mapelli" userId="2199c1cc-855a-4841-8ef7-557d6e471830" providerId="ADAL" clId="{918E9E4A-2BB4-9C4C-8C8A-DC2C01F9A92F}" dt="2021-12-20T08:29:42.850" v="11114"/>
          <ac:spMkLst>
            <pc:docMk/>
            <pc:sldMk cId="1426534931" sldId="307"/>
            <ac:spMk id="28" creationId="{B43E8253-D87C-BD40-A377-EE86CF4C6529}"/>
          </ac:spMkLst>
        </pc:spChg>
        <pc:cxnChg chg="add del">
          <ac:chgData name="Alessia Mapelli" userId="2199c1cc-855a-4841-8ef7-557d6e471830" providerId="ADAL" clId="{918E9E4A-2BB4-9C4C-8C8A-DC2C01F9A92F}" dt="2021-12-20T08:16:58.009" v="10206" actId="478"/>
          <ac:cxnSpMkLst>
            <pc:docMk/>
            <pc:sldMk cId="1426534931" sldId="307"/>
            <ac:cxnSpMk id="11" creationId="{D2CD47B0-F6E3-CF48-B47C-A7B1AB1088B5}"/>
          </ac:cxnSpMkLst>
        </pc:cxnChg>
        <pc:cxnChg chg="add mod">
          <ac:chgData name="Alessia Mapelli" userId="2199c1cc-855a-4841-8ef7-557d6e471830" providerId="ADAL" clId="{918E9E4A-2BB4-9C4C-8C8A-DC2C01F9A92F}" dt="2021-12-20T08:28:37.869" v="11110" actId="1036"/>
          <ac:cxnSpMkLst>
            <pc:docMk/>
            <pc:sldMk cId="1426534931" sldId="307"/>
            <ac:cxnSpMk id="13" creationId="{6155AA16-2D3B-664A-AEE7-8730ABAD01F3}"/>
          </ac:cxnSpMkLst>
        </pc:cxnChg>
        <pc:cxnChg chg="add mod">
          <ac:chgData name="Alessia Mapelli" userId="2199c1cc-855a-4841-8ef7-557d6e471830" providerId="ADAL" clId="{918E9E4A-2BB4-9C4C-8C8A-DC2C01F9A92F}" dt="2021-12-20T08:28:37.869" v="11110" actId="1036"/>
          <ac:cxnSpMkLst>
            <pc:docMk/>
            <pc:sldMk cId="1426534931" sldId="307"/>
            <ac:cxnSpMk id="21" creationId="{597BE3C7-3786-0249-924A-4355C72585E4}"/>
          </ac:cxnSpMkLst>
        </pc:cxnChg>
      </pc:sldChg>
      <pc:sldChg chg="addSp modSp new mod setBg">
        <pc:chgData name="Alessia Mapelli" userId="2199c1cc-855a-4841-8ef7-557d6e471830" providerId="ADAL" clId="{918E9E4A-2BB4-9C4C-8C8A-DC2C01F9A92F}" dt="2021-12-20T08:31:41.023" v="11178" actId="1037"/>
        <pc:sldMkLst>
          <pc:docMk/>
          <pc:sldMk cId="1694955060" sldId="308"/>
        </pc:sldMkLst>
        <pc:spChg chg="add mod">
          <ac:chgData name="Alessia Mapelli" userId="2199c1cc-855a-4841-8ef7-557d6e471830" providerId="ADAL" clId="{918E9E4A-2BB4-9C4C-8C8A-DC2C01F9A92F}" dt="2021-12-20T08:31:41.023" v="11178" actId="1037"/>
          <ac:spMkLst>
            <pc:docMk/>
            <pc:sldMk cId="1694955060" sldId="308"/>
            <ac:spMk id="2" creationId="{EC727F9A-A6C6-BE4C-8E69-361500314D8D}"/>
          </ac:spMkLst>
        </pc:spChg>
      </pc:sldChg>
    </pc:docChg>
  </pc:docChgLst>
  <pc:docChgLst>
    <pc:chgData name="Sara Tonazzi" userId="S::10575054@polimi.it::eeec9de6-9f58-4e32-870d-ff622f46b0c6" providerId="AD" clId="Web-{4717A429-F3EB-4DAC-BBE5-D1886A02390F}"/>
    <pc:docChg chg="addSld modSld">
      <pc:chgData name="Sara Tonazzi" userId="S::10575054@polimi.it::eeec9de6-9f58-4e32-870d-ff622f46b0c6" providerId="AD" clId="Web-{4717A429-F3EB-4DAC-BBE5-D1886A02390F}" dt="2021-12-18T13:21:06.459" v="824" actId="1076"/>
      <pc:docMkLst>
        <pc:docMk/>
      </pc:docMkLst>
      <pc:sldChg chg="addSp delSp modSp">
        <pc:chgData name="Sara Tonazzi" userId="S::10575054@polimi.it::eeec9de6-9f58-4e32-870d-ff622f46b0c6" providerId="AD" clId="Web-{4717A429-F3EB-4DAC-BBE5-D1886A02390F}" dt="2021-12-18T13:20:18.505" v="798" actId="1076"/>
        <pc:sldMkLst>
          <pc:docMk/>
          <pc:sldMk cId="2775193775" sldId="261"/>
        </pc:sldMkLst>
        <pc:spChg chg="add del mod ord">
          <ac:chgData name="Sara Tonazzi" userId="S::10575054@polimi.it::eeec9de6-9f58-4e32-870d-ff622f46b0c6" providerId="AD" clId="Web-{4717A429-F3EB-4DAC-BBE5-D1886A02390F}" dt="2021-12-18T13:10:55.506" v="780"/>
          <ac:spMkLst>
            <pc:docMk/>
            <pc:sldMk cId="2775193775" sldId="261"/>
            <ac:spMk id="3" creationId="{823D3FFB-0ED0-43FA-8796-CD2D7C2F2AA3}"/>
          </ac:spMkLst>
        </pc:spChg>
        <pc:spChg chg="mod">
          <ac:chgData name="Sara Tonazzi" userId="S::10575054@polimi.it::eeec9de6-9f58-4e32-870d-ff622f46b0c6" providerId="AD" clId="Web-{4717A429-F3EB-4DAC-BBE5-D1886A02390F}" dt="2021-12-18T13:07:55.095" v="762" actId="1076"/>
          <ac:spMkLst>
            <pc:docMk/>
            <pc:sldMk cId="2775193775" sldId="261"/>
            <ac:spMk id="5" creationId="{ED3419DB-60B5-3744-AD7B-2F7C8AFA32CC}"/>
          </ac:spMkLst>
        </pc:spChg>
        <pc:spChg chg="mod">
          <ac:chgData name="Sara Tonazzi" userId="S::10575054@polimi.it::eeec9de6-9f58-4e32-870d-ff622f46b0c6" providerId="AD" clId="Web-{4717A429-F3EB-4DAC-BBE5-D1886A02390F}" dt="2021-12-18T13:20:18.505" v="798" actId="1076"/>
          <ac:spMkLst>
            <pc:docMk/>
            <pc:sldMk cId="2775193775" sldId="261"/>
            <ac:spMk id="6" creationId="{79A16579-5811-0548-8701-DD91132223F2}"/>
          </ac:spMkLst>
        </pc:spChg>
        <pc:spChg chg="add mod ord">
          <ac:chgData name="Sara Tonazzi" userId="S::10575054@polimi.it::eeec9de6-9f58-4e32-870d-ff622f46b0c6" providerId="AD" clId="Web-{4717A429-F3EB-4DAC-BBE5-D1886A02390F}" dt="2021-12-18T13:19:13.206" v="795"/>
          <ac:spMkLst>
            <pc:docMk/>
            <pc:sldMk cId="2775193775" sldId="261"/>
            <ac:spMk id="7" creationId="{F7FDECB7-B271-4FB3-96E6-C4857C36C412}"/>
          </ac:spMkLst>
        </pc:spChg>
        <pc:spChg chg="mod">
          <ac:chgData name="Sara Tonazzi" userId="S::10575054@polimi.it::eeec9de6-9f58-4e32-870d-ff622f46b0c6" providerId="AD" clId="Web-{4717A429-F3EB-4DAC-BBE5-D1886A02390F}" dt="2021-12-18T13:18:45.955" v="791" actId="1076"/>
          <ac:spMkLst>
            <pc:docMk/>
            <pc:sldMk cId="2775193775" sldId="261"/>
            <ac:spMk id="11" creationId="{2515191A-14A8-2547-A207-0FBD3B588E61}"/>
          </ac:spMkLst>
        </pc:spChg>
        <pc:cxnChg chg="mod">
          <ac:chgData name="Sara Tonazzi" userId="S::10575054@polimi.it::eeec9de6-9f58-4e32-870d-ff622f46b0c6" providerId="AD" clId="Web-{4717A429-F3EB-4DAC-BBE5-D1886A02390F}" dt="2021-12-18T13:19:58.989" v="797" actId="14100"/>
          <ac:cxnSpMkLst>
            <pc:docMk/>
            <pc:sldMk cId="2775193775" sldId="261"/>
            <ac:cxnSpMk id="8" creationId="{456B7610-B8A8-F54E-B2AC-299A1491793A}"/>
          </ac:cxnSpMkLst>
        </pc:cxnChg>
      </pc:sldChg>
      <pc:sldChg chg="addSp delSp modSp">
        <pc:chgData name="Sara Tonazzi" userId="S::10575054@polimi.it::eeec9de6-9f58-4e32-870d-ff622f46b0c6" providerId="AD" clId="Web-{4717A429-F3EB-4DAC-BBE5-D1886A02390F}" dt="2021-12-18T13:04:47.184" v="733" actId="1076"/>
        <pc:sldMkLst>
          <pc:docMk/>
          <pc:sldMk cId="1699917145" sldId="262"/>
        </pc:sldMkLst>
        <pc:spChg chg="mod">
          <ac:chgData name="Sara Tonazzi" userId="S::10575054@polimi.it::eeec9de6-9f58-4e32-870d-ff622f46b0c6" providerId="AD" clId="Web-{4717A429-F3EB-4DAC-BBE5-D1886A02390F}" dt="2021-12-18T11:22:32.310" v="114" actId="1076"/>
          <ac:spMkLst>
            <pc:docMk/>
            <pc:sldMk cId="1699917145" sldId="262"/>
            <ac:spMk id="2" creationId="{4773E6B7-34B3-4445-9714-6744676B6DF2}"/>
          </ac:spMkLst>
        </pc:spChg>
        <pc:spChg chg="mod">
          <ac:chgData name="Sara Tonazzi" userId="S::10575054@polimi.it::eeec9de6-9f58-4e32-870d-ff622f46b0c6" providerId="AD" clId="Web-{4717A429-F3EB-4DAC-BBE5-D1886A02390F}" dt="2021-12-18T11:26:40.398" v="181" actId="20577"/>
          <ac:spMkLst>
            <pc:docMk/>
            <pc:sldMk cId="1699917145" sldId="262"/>
            <ac:spMk id="4" creationId="{846D96BB-E10D-CF44-BA5E-D9D33E49F49C}"/>
          </ac:spMkLst>
        </pc:spChg>
        <pc:spChg chg="mod">
          <ac:chgData name="Sara Tonazzi" userId="S::10575054@polimi.it::eeec9de6-9f58-4e32-870d-ff622f46b0c6" providerId="AD" clId="Web-{4717A429-F3EB-4DAC-BBE5-D1886A02390F}" dt="2021-12-18T13:00:40.490" v="669" actId="20577"/>
          <ac:spMkLst>
            <pc:docMk/>
            <pc:sldMk cId="1699917145" sldId="262"/>
            <ac:spMk id="5" creationId="{11FB34A5-25E3-2743-B719-39AA3A5BC449}"/>
          </ac:spMkLst>
        </pc:spChg>
        <pc:spChg chg="del mod">
          <ac:chgData name="Sara Tonazzi" userId="S::10575054@polimi.it::eeec9de6-9f58-4e32-870d-ff622f46b0c6" providerId="AD" clId="Web-{4717A429-F3EB-4DAC-BBE5-D1886A02390F}" dt="2021-12-18T13:00:22.677" v="667"/>
          <ac:spMkLst>
            <pc:docMk/>
            <pc:sldMk cId="1699917145" sldId="262"/>
            <ac:spMk id="10" creationId="{6334A0D5-A71A-FA40-B519-45E0EF491919}"/>
          </ac:spMkLst>
        </pc:spChg>
        <pc:spChg chg="del">
          <ac:chgData name="Sara Tonazzi" userId="S::10575054@polimi.it::eeec9de6-9f58-4e32-870d-ff622f46b0c6" providerId="AD" clId="Web-{4717A429-F3EB-4DAC-BBE5-D1886A02390F}" dt="2021-12-18T12:52:59.978" v="580"/>
          <ac:spMkLst>
            <pc:docMk/>
            <pc:sldMk cId="1699917145" sldId="262"/>
            <ac:spMk id="14" creationId="{B8A5B944-BF01-0C45-9D39-01D86EFF29AF}"/>
          </ac:spMkLst>
        </pc:spChg>
        <pc:spChg chg="add del mod">
          <ac:chgData name="Sara Tonazzi" userId="S::10575054@polimi.it::eeec9de6-9f58-4e32-870d-ff622f46b0c6" providerId="AD" clId="Web-{4717A429-F3EB-4DAC-BBE5-D1886A02390F}" dt="2021-12-18T13:04:47.184" v="733" actId="1076"/>
          <ac:spMkLst>
            <pc:docMk/>
            <pc:sldMk cId="1699917145" sldId="262"/>
            <ac:spMk id="101" creationId="{166D1B73-EA03-4DC9-8731-588EE8C3F79A}"/>
          </ac:spMkLst>
        </pc:spChg>
        <pc:spChg chg="add del mod">
          <ac:chgData name="Sara Tonazzi" userId="S::10575054@polimi.it::eeec9de6-9f58-4e32-870d-ff622f46b0c6" providerId="AD" clId="Web-{4717A429-F3EB-4DAC-BBE5-D1886A02390F}" dt="2021-12-18T13:01:21.116" v="681"/>
          <ac:spMkLst>
            <pc:docMk/>
            <pc:sldMk cId="1699917145" sldId="262"/>
            <ac:spMk id="102" creationId="{97177708-65BA-41A8-BD64-1686E982BA20}"/>
          </ac:spMkLst>
        </pc:spChg>
        <pc:spChg chg="add del mod">
          <ac:chgData name="Sara Tonazzi" userId="S::10575054@polimi.it::eeec9de6-9f58-4e32-870d-ff622f46b0c6" providerId="AD" clId="Web-{4717A429-F3EB-4DAC-BBE5-D1886A02390F}" dt="2021-12-18T13:04:10.199" v="729"/>
          <ac:spMkLst>
            <pc:docMk/>
            <pc:sldMk cId="1699917145" sldId="262"/>
            <ac:spMk id="103" creationId="{799AF6EF-903A-45F3-9684-82E78AB200A1}"/>
          </ac:spMkLst>
        </pc:spChg>
        <pc:spChg chg="add del mod">
          <ac:chgData name="Sara Tonazzi" userId="S::10575054@polimi.it::eeec9de6-9f58-4e32-870d-ff622f46b0c6" providerId="AD" clId="Web-{4717A429-F3EB-4DAC-BBE5-D1886A02390F}" dt="2021-12-18T13:03:33.041" v="714"/>
          <ac:spMkLst>
            <pc:docMk/>
            <pc:sldMk cId="1699917145" sldId="262"/>
            <ac:spMk id="104" creationId="{90D8667D-56C0-4173-9971-7457C8241004}"/>
          </ac:spMkLst>
        </pc:spChg>
        <pc:spChg chg="add del">
          <ac:chgData name="Sara Tonazzi" userId="S::10575054@polimi.it::eeec9de6-9f58-4e32-870d-ff622f46b0c6" providerId="AD" clId="Web-{4717A429-F3EB-4DAC-BBE5-D1886A02390F}" dt="2021-12-18T13:03:20.869" v="709"/>
          <ac:spMkLst>
            <pc:docMk/>
            <pc:sldMk cId="1699917145" sldId="262"/>
            <ac:spMk id="105" creationId="{7606A8C1-6159-4B4B-8262-7C6B6A5056F2}"/>
          </ac:spMkLst>
        </pc:spChg>
        <pc:graphicFrameChg chg="del">
          <ac:chgData name="Sara Tonazzi" userId="S::10575054@polimi.it::eeec9de6-9f58-4e32-870d-ff622f46b0c6" providerId="AD" clId="Web-{4717A429-F3EB-4DAC-BBE5-D1886A02390F}" dt="2021-12-18T12:52:32.931" v="578"/>
          <ac:graphicFrameMkLst>
            <pc:docMk/>
            <pc:sldMk cId="1699917145" sldId="262"/>
            <ac:graphicFrameMk id="16" creationId="{F95EC3D8-9C09-4A43-B814-300D3FC21FD7}"/>
          </ac:graphicFrameMkLst>
        </pc:graphicFrameChg>
        <pc:picChg chg="mod modCrop">
          <ac:chgData name="Sara Tonazzi" userId="S::10575054@polimi.it::eeec9de6-9f58-4e32-870d-ff622f46b0c6" providerId="AD" clId="Web-{4717A429-F3EB-4DAC-BBE5-D1886A02390F}" dt="2021-12-18T12:53:44.089" v="590" actId="1076"/>
          <ac:picMkLst>
            <pc:docMk/>
            <pc:sldMk cId="1699917145" sldId="262"/>
            <ac:picMk id="6" creationId="{284139A8-6A92-254A-933A-F4EE954683E3}"/>
          </ac:picMkLst>
        </pc:picChg>
        <pc:cxnChg chg="mod">
          <ac:chgData name="Sara Tonazzi" userId="S::10575054@polimi.it::eeec9de6-9f58-4e32-870d-ff622f46b0c6" providerId="AD" clId="Web-{4717A429-F3EB-4DAC-BBE5-D1886A02390F}" dt="2021-12-18T12:55:17.279" v="602" actId="1076"/>
          <ac:cxnSpMkLst>
            <pc:docMk/>
            <pc:sldMk cId="1699917145" sldId="262"/>
            <ac:cxnSpMk id="8" creationId="{9EBEC7CC-8FBA-3D41-A637-9E117A1AD3A2}"/>
          </ac:cxnSpMkLst>
        </pc:cxnChg>
        <pc:cxnChg chg="del">
          <ac:chgData name="Sara Tonazzi" userId="S::10575054@polimi.it::eeec9de6-9f58-4e32-870d-ff622f46b0c6" providerId="AD" clId="Web-{4717A429-F3EB-4DAC-BBE5-D1886A02390F}" dt="2021-12-18T12:52:36.993" v="579"/>
          <ac:cxnSpMkLst>
            <pc:docMk/>
            <pc:sldMk cId="1699917145" sldId="262"/>
            <ac:cxnSpMk id="19" creationId="{F7B873DD-EB54-C14B-AC9C-96DC4EA1E06D}"/>
          </ac:cxnSpMkLst>
        </pc:cxnChg>
      </pc:sldChg>
      <pc:sldChg chg="addSp delSp modSp">
        <pc:chgData name="Sara Tonazzi" userId="S::10575054@polimi.it::eeec9de6-9f58-4e32-870d-ff622f46b0c6" providerId="AD" clId="Web-{4717A429-F3EB-4DAC-BBE5-D1886A02390F}" dt="2021-12-18T13:21:06.459" v="824" actId="1076"/>
        <pc:sldMkLst>
          <pc:docMk/>
          <pc:sldMk cId="4258751674" sldId="268"/>
        </pc:sldMkLst>
        <pc:spChg chg="add del mod">
          <ac:chgData name="Sara Tonazzi" userId="S::10575054@polimi.it::eeec9de6-9f58-4e32-870d-ff622f46b0c6" providerId="AD" clId="Web-{4717A429-F3EB-4DAC-BBE5-D1886A02390F}" dt="2021-12-18T11:08:40.758" v="77"/>
          <ac:spMkLst>
            <pc:docMk/>
            <pc:sldMk cId="4258751674" sldId="268"/>
            <ac:spMk id="3" creationId="{F78E94D4-13D3-4BAA-B08E-A87EE4EAF424}"/>
          </ac:spMkLst>
        </pc:spChg>
        <pc:spChg chg="add del mod">
          <ac:chgData name="Sara Tonazzi" userId="S::10575054@polimi.it::eeec9de6-9f58-4e32-870d-ff622f46b0c6" providerId="AD" clId="Web-{4717A429-F3EB-4DAC-BBE5-D1886A02390F}" dt="2021-12-18T11:11:09.371" v="94"/>
          <ac:spMkLst>
            <pc:docMk/>
            <pc:sldMk cId="4258751674" sldId="268"/>
            <ac:spMk id="4" creationId="{B320FC84-2014-42A1-AF8B-47743B78AD5D}"/>
          </ac:spMkLst>
        </pc:spChg>
        <pc:spChg chg="del mod">
          <ac:chgData name="Sara Tonazzi" userId="S::10575054@polimi.it::eeec9de6-9f58-4e32-870d-ff622f46b0c6" providerId="AD" clId="Web-{4717A429-F3EB-4DAC-BBE5-D1886A02390F}" dt="2021-12-18T11:04:26.782" v="27"/>
          <ac:spMkLst>
            <pc:docMk/>
            <pc:sldMk cId="4258751674" sldId="268"/>
            <ac:spMk id="11" creationId="{1376060E-23A1-4D2F-9BE6-47D30FC0B52D}"/>
          </ac:spMkLst>
        </pc:spChg>
        <pc:picChg chg="add mod">
          <ac:chgData name="Sara Tonazzi" userId="S::10575054@polimi.it::eeec9de6-9f58-4e32-870d-ff622f46b0c6" providerId="AD" clId="Web-{4717A429-F3EB-4DAC-BBE5-D1886A02390F}" dt="2021-12-18T13:20:58.412" v="816" actId="1076"/>
          <ac:picMkLst>
            <pc:docMk/>
            <pc:sldMk cId="4258751674" sldId="268"/>
            <ac:picMk id="3" creationId="{AEE6F88A-01B4-4527-938D-690C29D5982F}"/>
          </ac:picMkLst>
        </pc:picChg>
        <pc:picChg chg="add mod">
          <ac:chgData name="Sara Tonazzi" userId="S::10575054@polimi.it::eeec9de6-9f58-4e32-870d-ff622f46b0c6" providerId="AD" clId="Web-{4717A429-F3EB-4DAC-BBE5-D1886A02390F}" dt="2021-12-18T13:20:58.412" v="817" actId="1076"/>
          <ac:picMkLst>
            <pc:docMk/>
            <pc:sldMk cId="4258751674" sldId="268"/>
            <ac:picMk id="4" creationId="{8FA86A23-31B3-4D1D-AC19-649A91BAE3C4}"/>
          </ac:picMkLst>
        </pc:picChg>
        <pc:picChg chg="add del mod">
          <ac:chgData name="Sara Tonazzi" userId="S::10575054@polimi.it::eeec9de6-9f58-4e32-870d-ff622f46b0c6" providerId="AD" clId="Web-{4717A429-F3EB-4DAC-BBE5-D1886A02390F}" dt="2021-12-18T13:20:47.443" v="801"/>
          <ac:picMkLst>
            <pc:docMk/>
            <pc:sldMk cId="4258751674" sldId="268"/>
            <ac:picMk id="5" creationId="{7706673F-1B8F-4C2F-8061-514A1D3A1CB1}"/>
          </ac:picMkLst>
        </pc:picChg>
        <pc:picChg chg="add mod">
          <ac:chgData name="Sara Tonazzi" userId="S::10575054@polimi.it::eeec9de6-9f58-4e32-870d-ff622f46b0c6" providerId="AD" clId="Web-{4717A429-F3EB-4DAC-BBE5-D1886A02390F}" dt="2021-12-18T13:20:58.428" v="818" actId="1076"/>
          <ac:picMkLst>
            <pc:docMk/>
            <pc:sldMk cId="4258751674" sldId="268"/>
            <ac:picMk id="6" creationId="{1498307D-B107-4FCC-80E9-659D54DA977D}"/>
          </ac:picMkLst>
        </pc:picChg>
        <pc:picChg chg="add del mod">
          <ac:chgData name="Sara Tonazzi" userId="S::10575054@polimi.it::eeec9de6-9f58-4e32-870d-ff622f46b0c6" providerId="AD" clId="Web-{4717A429-F3EB-4DAC-BBE5-D1886A02390F}" dt="2021-12-18T11:21:52.684" v="109"/>
          <ac:picMkLst>
            <pc:docMk/>
            <pc:sldMk cId="4258751674" sldId="268"/>
            <ac:picMk id="6" creationId="{1F63FE3A-E984-42C8-AB50-729F9EACB3DA}"/>
          </ac:picMkLst>
        </pc:picChg>
        <pc:picChg chg="mod">
          <ac:chgData name="Sara Tonazzi" userId="S::10575054@polimi.it::eeec9de6-9f58-4e32-870d-ff622f46b0c6" providerId="AD" clId="Web-{4717A429-F3EB-4DAC-BBE5-D1886A02390F}" dt="2021-12-18T13:20:30.364" v="799" actId="1076"/>
          <ac:picMkLst>
            <pc:docMk/>
            <pc:sldMk cId="4258751674" sldId="268"/>
            <ac:picMk id="7" creationId="{6A93763C-AC2A-4445-B819-53FD5E111C67}"/>
          </ac:picMkLst>
        </pc:picChg>
        <pc:picChg chg="mod">
          <ac:chgData name="Sara Tonazzi" userId="S::10575054@polimi.it::eeec9de6-9f58-4e32-870d-ff622f46b0c6" providerId="AD" clId="Web-{4717A429-F3EB-4DAC-BBE5-D1886A02390F}" dt="2021-12-18T13:20:33.599" v="800" actId="1076"/>
          <ac:picMkLst>
            <pc:docMk/>
            <pc:sldMk cId="4258751674" sldId="268"/>
            <ac:picMk id="8" creationId="{7D510139-4ED3-486C-AFE7-FFDD64140082}"/>
          </ac:picMkLst>
        </pc:picChg>
        <pc:picChg chg="add mod">
          <ac:chgData name="Sara Tonazzi" userId="S::10575054@polimi.it::eeec9de6-9f58-4e32-870d-ff622f46b0c6" providerId="AD" clId="Web-{4717A429-F3EB-4DAC-BBE5-D1886A02390F}" dt="2021-12-18T13:20:58.428" v="819" actId="1076"/>
          <ac:picMkLst>
            <pc:docMk/>
            <pc:sldMk cId="4258751674" sldId="268"/>
            <ac:picMk id="9" creationId="{30E92390-AA77-4E88-9157-8D429DD9F0C0}"/>
          </ac:picMkLst>
        </pc:picChg>
        <pc:picChg chg="add mod">
          <ac:chgData name="Sara Tonazzi" userId="S::10575054@polimi.it::eeec9de6-9f58-4e32-870d-ff622f46b0c6" providerId="AD" clId="Web-{4717A429-F3EB-4DAC-BBE5-D1886A02390F}" dt="2021-12-18T13:20:58.428" v="820" actId="1076"/>
          <ac:picMkLst>
            <pc:docMk/>
            <pc:sldMk cId="4258751674" sldId="268"/>
            <ac:picMk id="11" creationId="{BE33394E-1223-43DF-A141-580919081B50}"/>
          </ac:picMkLst>
        </pc:picChg>
        <pc:picChg chg="add mod">
          <ac:chgData name="Sara Tonazzi" userId="S::10575054@polimi.it::eeec9de6-9f58-4e32-870d-ff622f46b0c6" providerId="AD" clId="Web-{4717A429-F3EB-4DAC-BBE5-D1886A02390F}" dt="2021-12-18T13:21:06.443" v="823" actId="1076"/>
          <ac:picMkLst>
            <pc:docMk/>
            <pc:sldMk cId="4258751674" sldId="268"/>
            <ac:picMk id="13" creationId="{44CC2200-D3E1-47B8-B823-8AEABBAE7CCF}"/>
          </ac:picMkLst>
        </pc:picChg>
        <pc:picChg chg="add mod">
          <ac:chgData name="Sara Tonazzi" userId="S::10575054@polimi.it::eeec9de6-9f58-4e32-870d-ff622f46b0c6" providerId="AD" clId="Web-{4717A429-F3EB-4DAC-BBE5-D1886A02390F}" dt="2021-12-18T13:21:06.459" v="824" actId="1076"/>
          <ac:picMkLst>
            <pc:docMk/>
            <pc:sldMk cId="4258751674" sldId="268"/>
            <ac:picMk id="17" creationId="{8767395C-0EDD-4406-95EC-A2ADBE88123E}"/>
          </ac:picMkLst>
        </pc:picChg>
      </pc:sldChg>
      <pc:sldChg chg="addSp delSp modSp add replId">
        <pc:chgData name="Sara Tonazzi" userId="S::10575054@polimi.it::eeec9de6-9f58-4e32-870d-ff622f46b0c6" providerId="AD" clId="Web-{4717A429-F3EB-4DAC-BBE5-D1886A02390F}" dt="2021-12-18T12:52:26.884" v="577" actId="1076"/>
        <pc:sldMkLst>
          <pc:docMk/>
          <pc:sldMk cId="2387321024" sldId="269"/>
        </pc:sldMkLst>
        <pc:spChg chg="mod">
          <ac:chgData name="Sara Tonazzi" userId="S::10575054@polimi.it::eeec9de6-9f58-4e32-870d-ff622f46b0c6" providerId="AD" clId="Web-{4717A429-F3EB-4DAC-BBE5-D1886A02390F}" dt="2021-12-18T12:49:33.786" v="499" actId="1076"/>
          <ac:spMkLst>
            <pc:docMk/>
            <pc:sldMk cId="2387321024" sldId="269"/>
            <ac:spMk id="2" creationId="{4773E6B7-34B3-4445-9714-6744676B6DF2}"/>
          </ac:spMkLst>
        </pc:spChg>
        <pc:spChg chg="mod">
          <ac:chgData name="Sara Tonazzi" userId="S::10575054@polimi.it::eeec9de6-9f58-4e32-870d-ff622f46b0c6" providerId="AD" clId="Web-{4717A429-F3EB-4DAC-BBE5-D1886A02390F}" dt="2021-12-18T11:26:26.179" v="176" actId="20577"/>
          <ac:spMkLst>
            <pc:docMk/>
            <pc:sldMk cId="2387321024" sldId="269"/>
            <ac:spMk id="4" creationId="{846D96BB-E10D-CF44-BA5E-D9D33E49F49C}"/>
          </ac:spMkLst>
        </pc:spChg>
        <pc:spChg chg="del">
          <ac:chgData name="Sara Tonazzi" userId="S::10575054@polimi.it::eeec9de6-9f58-4e32-870d-ff622f46b0c6" providerId="AD" clId="Web-{4717A429-F3EB-4DAC-BBE5-D1886A02390F}" dt="2021-12-18T11:22:51.295" v="117"/>
          <ac:spMkLst>
            <pc:docMk/>
            <pc:sldMk cId="2387321024" sldId="269"/>
            <ac:spMk id="5" creationId="{11FB34A5-25E3-2743-B719-39AA3A5BC449}"/>
          </ac:spMkLst>
        </pc:spChg>
        <pc:spChg chg="del">
          <ac:chgData name="Sara Tonazzi" userId="S::10575054@polimi.it::eeec9de6-9f58-4e32-870d-ff622f46b0c6" providerId="AD" clId="Web-{4717A429-F3EB-4DAC-BBE5-D1886A02390F}" dt="2021-12-18T11:22:48.873" v="116"/>
          <ac:spMkLst>
            <pc:docMk/>
            <pc:sldMk cId="2387321024" sldId="269"/>
            <ac:spMk id="10" creationId="{6334A0D5-A71A-FA40-B519-45E0EF491919}"/>
          </ac:spMkLst>
        </pc:spChg>
        <pc:spChg chg="del mod">
          <ac:chgData name="Sara Tonazzi" userId="S::10575054@polimi.it::eeec9de6-9f58-4e32-870d-ff622f46b0c6" providerId="AD" clId="Web-{4717A429-F3EB-4DAC-BBE5-D1886A02390F}" dt="2021-12-18T11:26:12.647" v="169"/>
          <ac:spMkLst>
            <pc:docMk/>
            <pc:sldMk cId="2387321024" sldId="269"/>
            <ac:spMk id="14" creationId="{B8A5B944-BF01-0C45-9D39-01D86EFF29AF}"/>
          </ac:spMkLst>
        </pc:spChg>
        <pc:spChg chg="ord">
          <ac:chgData name="Sara Tonazzi" userId="S::10575054@polimi.it::eeec9de6-9f58-4e32-870d-ff622f46b0c6" providerId="AD" clId="Web-{4717A429-F3EB-4DAC-BBE5-D1886A02390F}" dt="2021-12-18T12:48:26.190" v="478"/>
          <ac:spMkLst>
            <pc:docMk/>
            <pc:sldMk cId="2387321024" sldId="269"/>
            <ac:spMk id="24" creationId="{76F4EAFA-5874-6C4F-AE49-0813E18DF0C2}"/>
          </ac:spMkLst>
        </pc:spChg>
        <pc:spChg chg="add del mod">
          <ac:chgData name="Sara Tonazzi" userId="S::10575054@polimi.it::eeec9de6-9f58-4e32-870d-ff622f46b0c6" providerId="AD" clId="Web-{4717A429-F3EB-4DAC-BBE5-D1886A02390F}" dt="2021-12-18T11:22:54.608" v="118"/>
          <ac:spMkLst>
            <pc:docMk/>
            <pc:sldMk cId="2387321024" sldId="269"/>
            <ac:spMk id="44" creationId="{B6E66F41-C757-4875-93E8-CD91AC6BD19C}"/>
          </ac:spMkLst>
        </pc:spChg>
        <pc:spChg chg="add del mod ord">
          <ac:chgData name="Sara Tonazzi" userId="S::10575054@polimi.it::eeec9de6-9f58-4e32-870d-ff622f46b0c6" providerId="AD" clId="Web-{4717A429-F3EB-4DAC-BBE5-D1886A02390F}" dt="2021-12-18T12:40:44.067" v="369"/>
          <ac:spMkLst>
            <pc:docMk/>
            <pc:sldMk cId="2387321024" sldId="269"/>
            <ac:spMk id="632" creationId="{65C10EE9-180E-4BF7-9905-8A4995208CF7}"/>
          </ac:spMkLst>
        </pc:spChg>
        <pc:spChg chg="add del mod ord">
          <ac:chgData name="Sara Tonazzi" userId="S::10575054@polimi.it::eeec9de6-9f58-4e32-870d-ff622f46b0c6" providerId="AD" clId="Web-{4717A429-F3EB-4DAC-BBE5-D1886A02390F}" dt="2021-12-18T12:41:16.599" v="375"/>
          <ac:spMkLst>
            <pc:docMk/>
            <pc:sldMk cId="2387321024" sldId="269"/>
            <ac:spMk id="749" creationId="{1A62B9BB-6BC2-4C87-963D-02608775A238}"/>
          </ac:spMkLst>
        </pc:spChg>
        <pc:spChg chg="add del mod ord">
          <ac:chgData name="Sara Tonazzi" userId="S::10575054@polimi.it::eeec9de6-9f58-4e32-870d-ff622f46b0c6" providerId="AD" clId="Web-{4717A429-F3EB-4DAC-BBE5-D1886A02390F}" dt="2021-12-18T12:49:27.379" v="497"/>
          <ac:spMkLst>
            <pc:docMk/>
            <pc:sldMk cId="2387321024" sldId="269"/>
            <ac:spMk id="779" creationId="{EB5EF52F-90C9-4EB6-B7C9-4DBEE3AFDF72}"/>
          </ac:spMkLst>
        </pc:spChg>
        <pc:spChg chg="add del mod ord">
          <ac:chgData name="Sara Tonazzi" userId="S::10575054@polimi.it::eeec9de6-9f58-4e32-870d-ff622f46b0c6" providerId="AD" clId="Web-{4717A429-F3EB-4DAC-BBE5-D1886A02390F}" dt="2021-12-18T12:46:50.327" v="445"/>
          <ac:spMkLst>
            <pc:docMk/>
            <pc:sldMk cId="2387321024" sldId="269"/>
            <ac:spMk id="838" creationId="{B8273617-AED1-45E7-8149-A39A68442BF2}"/>
          </ac:spMkLst>
        </pc:spChg>
        <pc:spChg chg="add del mod ord">
          <ac:chgData name="Sara Tonazzi" userId="S::10575054@polimi.it::eeec9de6-9f58-4e32-870d-ff622f46b0c6" providerId="AD" clId="Web-{4717A429-F3EB-4DAC-BBE5-D1886A02390F}" dt="2021-12-18T12:48:18.782" v="477"/>
          <ac:spMkLst>
            <pc:docMk/>
            <pc:sldMk cId="2387321024" sldId="269"/>
            <ac:spMk id="868" creationId="{8BD5B80A-609C-417E-84AB-EF2DDDDA892B}"/>
          </ac:spMkLst>
        </pc:spChg>
        <pc:spChg chg="add del mod ord">
          <ac:chgData name="Sara Tonazzi" userId="S::10575054@polimi.it::eeec9de6-9f58-4e32-870d-ff622f46b0c6" providerId="AD" clId="Web-{4717A429-F3EB-4DAC-BBE5-D1886A02390F}" dt="2021-12-18T12:51:28.195" v="540"/>
          <ac:spMkLst>
            <pc:docMk/>
            <pc:sldMk cId="2387321024" sldId="269"/>
            <ac:spMk id="898" creationId="{01C60E7F-57A8-4BBF-B14C-CBC15F66F7CB}"/>
          </ac:spMkLst>
        </pc:spChg>
        <pc:spChg chg="add del mod ord">
          <ac:chgData name="Sara Tonazzi" userId="S::10575054@polimi.it::eeec9de6-9f58-4e32-870d-ff622f46b0c6" providerId="AD" clId="Web-{4717A429-F3EB-4DAC-BBE5-D1886A02390F}" dt="2021-12-18T12:39:37.737" v="362"/>
          <ac:spMkLst>
            <pc:docMk/>
            <pc:sldMk cId="2387321024" sldId="269"/>
            <ac:spMk id="1452" creationId="{07A3E48D-5E46-4D31-81E2-A04F08907606}"/>
          </ac:spMkLst>
        </pc:spChg>
        <pc:graphicFrameChg chg="add del mod ord modGraphic">
          <ac:chgData name="Sara Tonazzi" userId="S::10575054@polimi.it::eeec9de6-9f58-4e32-870d-ff622f46b0c6" providerId="AD" clId="Web-{4717A429-F3EB-4DAC-BBE5-D1886A02390F}" dt="2021-12-18T12:52:26.728" v="572" actId="1076"/>
          <ac:graphicFrameMkLst>
            <pc:docMk/>
            <pc:sldMk cId="2387321024" sldId="269"/>
            <ac:graphicFrameMk id="16" creationId="{F95EC3D8-9C09-4A43-B814-300D3FC21FD7}"/>
          </ac:graphicFrameMkLst>
        </pc:graphicFrameChg>
        <pc:picChg chg="del">
          <ac:chgData name="Sara Tonazzi" userId="S::10575054@polimi.it::eeec9de6-9f58-4e32-870d-ff622f46b0c6" providerId="AD" clId="Web-{4717A429-F3EB-4DAC-BBE5-D1886A02390F}" dt="2021-12-18T11:22:56.530" v="119"/>
          <ac:picMkLst>
            <pc:docMk/>
            <pc:sldMk cId="2387321024" sldId="269"/>
            <ac:picMk id="6" creationId="{284139A8-6A92-254A-933A-F4EE954683E3}"/>
          </ac:picMkLst>
        </pc:picChg>
        <pc:picChg chg="add mod modCrop">
          <ac:chgData name="Sara Tonazzi" userId="S::10575054@polimi.it::eeec9de6-9f58-4e32-870d-ff622f46b0c6" providerId="AD" clId="Web-{4717A429-F3EB-4DAC-BBE5-D1886A02390F}" dt="2021-12-18T12:52:26.509" v="566" actId="1076"/>
          <ac:picMkLst>
            <pc:docMk/>
            <pc:sldMk cId="2387321024" sldId="269"/>
            <ac:picMk id="37" creationId="{6AD93F72-4DE8-43AB-B90A-B827F7806435}"/>
          </ac:picMkLst>
        </pc:picChg>
        <pc:picChg chg="add mod modCrop">
          <ac:chgData name="Sara Tonazzi" userId="S::10575054@polimi.it::eeec9de6-9f58-4e32-870d-ff622f46b0c6" providerId="AD" clId="Web-{4717A429-F3EB-4DAC-BBE5-D1886A02390F}" dt="2021-12-18T12:52:26.540" v="567" actId="1076"/>
          <ac:picMkLst>
            <pc:docMk/>
            <pc:sldMk cId="2387321024" sldId="269"/>
            <ac:picMk id="38" creationId="{7E339589-EE08-4734-A879-7F07484F3315}"/>
          </ac:picMkLst>
        </pc:picChg>
        <pc:picChg chg="add mod">
          <ac:chgData name="Sara Tonazzi" userId="S::10575054@polimi.it::eeec9de6-9f58-4e32-870d-ff622f46b0c6" providerId="AD" clId="Web-{4717A429-F3EB-4DAC-BBE5-D1886A02390F}" dt="2021-12-18T12:52:26.571" v="568" actId="1076"/>
          <ac:picMkLst>
            <pc:docMk/>
            <pc:sldMk cId="2387321024" sldId="269"/>
            <ac:picMk id="102" creationId="{966A003A-DA91-4076-BBCE-A4A9ACAE301F}"/>
          </ac:picMkLst>
        </pc:picChg>
        <pc:picChg chg="add mod">
          <ac:chgData name="Sara Tonazzi" userId="S::10575054@polimi.it::eeec9de6-9f58-4e32-870d-ff622f46b0c6" providerId="AD" clId="Web-{4717A429-F3EB-4DAC-BBE5-D1886A02390F}" dt="2021-12-18T12:52:26.603" v="569" actId="1076"/>
          <ac:picMkLst>
            <pc:docMk/>
            <pc:sldMk cId="2387321024" sldId="269"/>
            <ac:picMk id="103" creationId="{39C786CB-10D3-423D-BEC5-945C0382A311}"/>
          </ac:picMkLst>
        </pc:picChg>
        <pc:picChg chg="add mod">
          <ac:chgData name="Sara Tonazzi" userId="S::10575054@polimi.it::eeec9de6-9f58-4e32-870d-ff622f46b0c6" providerId="AD" clId="Web-{4717A429-F3EB-4DAC-BBE5-D1886A02390F}" dt="2021-12-18T12:52:26.618" v="570" actId="1076"/>
          <ac:picMkLst>
            <pc:docMk/>
            <pc:sldMk cId="2387321024" sldId="269"/>
            <ac:picMk id="104" creationId="{258AF36E-DE01-4EE3-96C9-FBE8111DA227}"/>
          </ac:picMkLst>
        </pc:picChg>
        <pc:picChg chg="add mod ord">
          <ac:chgData name="Sara Tonazzi" userId="S::10575054@polimi.it::eeec9de6-9f58-4e32-870d-ff622f46b0c6" providerId="AD" clId="Web-{4717A429-F3EB-4DAC-BBE5-D1886A02390F}" dt="2021-12-18T12:52:26.884" v="577" actId="1076"/>
          <ac:picMkLst>
            <pc:docMk/>
            <pc:sldMk cId="2387321024" sldId="269"/>
            <ac:picMk id="105" creationId="{3AC46238-E65C-44E1-A39E-CF00D57098F8}"/>
          </ac:picMkLst>
        </pc:picChg>
        <pc:picChg chg="add mod">
          <ac:chgData name="Sara Tonazzi" userId="S::10575054@polimi.it::eeec9de6-9f58-4e32-870d-ff622f46b0c6" providerId="AD" clId="Web-{4717A429-F3EB-4DAC-BBE5-D1886A02390F}" dt="2021-12-18T12:52:26.853" v="576" actId="1076"/>
          <ac:picMkLst>
            <pc:docMk/>
            <pc:sldMk cId="2387321024" sldId="269"/>
            <ac:picMk id="106" creationId="{E8BF41CD-8C1F-4E84-9FAD-DE7EDD78C01C}"/>
          </ac:picMkLst>
        </pc:picChg>
        <pc:picChg chg="add mod">
          <ac:chgData name="Sara Tonazzi" userId="S::10575054@polimi.it::eeec9de6-9f58-4e32-870d-ff622f46b0c6" providerId="AD" clId="Web-{4717A429-F3EB-4DAC-BBE5-D1886A02390F}" dt="2021-12-18T12:52:26.649" v="571" actId="1076"/>
          <ac:picMkLst>
            <pc:docMk/>
            <pc:sldMk cId="2387321024" sldId="269"/>
            <ac:picMk id="136" creationId="{63E16657-21A2-4BEF-A7CF-789D039CBE3C}"/>
          </ac:picMkLst>
        </pc:picChg>
        <pc:picChg chg="add mod">
          <ac:chgData name="Sara Tonazzi" userId="S::10575054@polimi.it::eeec9de6-9f58-4e32-870d-ff622f46b0c6" providerId="AD" clId="Web-{4717A429-F3EB-4DAC-BBE5-D1886A02390F}" dt="2021-12-18T12:52:26.774" v="573" actId="1076"/>
          <ac:picMkLst>
            <pc:docMk/>
            <pc:sldMk cId="2387321024" sldId="269"/>
            <ac:picMk id="137" creationId="{354E1E79-1F87-4B15-98DF-4E258301D46E}"/>
          </ac:picMkLst>
        </pc:picChg>
        <pc:picChg chg="add mod">
          <ac:chgData name="Sara Tonazzi" userId="S::10575054@polimi.it::eeec9de6-9f58-4e32-870d-ff622f46b0c6" providerId="AD" clId="Web-{4717A429-F3EB-4DAC-BBE5-D1886A02390F}" dt="2021-12-18T12:52:26.806" v="574" actId="1076"/>
          <ac:picMkLst>
            <pc:docMk/>
            <pc:sldMk cId="2387321024" sldId="269"/>
            <ac:picMk id="336" creationId="{6342DA89-D69C-4D3A-9DC6-E4E64A4DD523}"/>
          </ac:picMkLst>
        </pc:picChg>
        <pc:picChg chg="add mod">
          <ac:chgData name="Sara Tonazzi" userId="S::10575054@polimi.it::eeec9de6-9f58-4e32-870d-ff622f46b0c6" providerId="AD" clId="Web-{4717A429-F3EB-4DAC-BBE5-D1886A02390F}" dt="2021-12-18T12:52:26.837" v="575" actId="1076"/>
          <ac:picMkLst>
            <pc:docMk/>
            <pc:sldMk cId="2387321024" sldId="269"/>
            <ac:picMk id="1294" creationId="{DE37CE46-EF65-422E-B6AA-56B8C82ED175}"/>
          </ac:picMkLst>
        </pc:picChg>
        <pc:picChg chg="add mod">
          <ac:chgData name="Sara Tonazzi" userId="S::10575054@polimi.it::eeec9de6-9f58-4e32-870d-ff622f46b0c6" providerId="AD" clId="Web-{4717A429-F3EB-4DAC-BBE5-D1886A02390F}" dt="2021-12-18T12:52:26.415" v="563" actId="1076"/>
          <ac:picMkLst>
            <pc:docMk/>
            <pc:sldMk cId="2387321024" sldId="269"/>
            <ac:picMk id="1295" creationId="{C248B63B-821C-485A-AC4F-23B2ACE56310}"/>
          </ac:picMkLst>
        </pc:picChg>
        <pc:picChg chg="add mod">
          <ac:chgData name="Sara Tonazzi" userId="S::10575054@polimi.it::eeec9de6-9f58-4e32-870d-ff622f46b0c6" providerId="AD" clId="Web-{4717A429-F3EB-4DAC-BBE5-D1886A02390F}" dt="2021-12-18T12:52:26.446" v="564" actId="1076"/>
          <ac:picMkLst>
            <pc:docMk/>
            <pc:sldMk cId="2387321024" sldId="269"/>
            <ac:picMk id="1296" creationId="{FC833AFD-7637-4098-B1BE-536687639857}"/>
          </ac:picMkLst>
        </pc:picChg>
        <pc:picChg chg="add mod">
          <ac:chgData name="Sara Tonazzi" userId="S::10575054@polimi.it::eeec9de6-9f58-4e32-870d-ff622f46b0c6" providerId="AD" clId="Web-{4717A429-F3EB-4DAC-BBE5-D1886A02390F}" dt="2021-12-18T12:52:26.478" v="565" actId="1076"/>
          <ac:picMkLst>
            <pc:docMk/>
            <pc:sldMk cId="2387321024" sldId="269"/>
            <ac:picMk id="1297" creationId="{624A14F5-48AC-4AD3-A8EB-9A435D3B3417}"/>
          </ac:picMkLst>
        </pc:picChg>
        <pc:cxnChg chg="del">
          <ac:chgData name="Sara Tonazzi" userId="S::10575054@polimi.it::eeec9de6-9f58-4e32-870d-ff622f46b0c6" providerId="AD" clId="Web-{4717A429-F3EB-4DAC-BBE5-D1886A02390F}" dt="2021-12-18T11:22:58.405" v="120"/>
          <ac:cxnSpMkLst>
            <pc:docMk/>
            <pc:sldMk cId="2387321024" sldId="269"/>
            <ac:cxnSpMk id="8" creationId="{9EBEC7CC-8FBA-3D41-A637-9E117A1AD3A2}"/>
          </ac:cxnSpMkLst>
        </pc:cxnChg>
        <pc:cxnChg chg="del">
          <ac:chgData name="Sara Tonazzi" userId="S::10575054@polimi.it::eeec9de6-9f58-4e32-870d-ff622f46b0c6" providerId="AD" clId="Web-{4717A429-F3EB-4DAC-BBE5-D1886A02390F}" dt="2021-12-18T11:22:59.967" v="121"/>
          <ac:cxnSpMkLst>
            <pc:docMk/>
            <pc:sldMk cId="2387321024" sldId="269"/>
            <ac:cxnSpMk id="19" creationId="{F7B873DD-EB54-C14B-AC9C-96DC4EA1E06D}"/>
          </ac:cxnSpMkLst>
        </pc:cxnChg>
      </pc:sldChg>
    </pc:docChg>
  </pc:docChgLst>
  <pc:docChgLst>
    <pc:chgData name="Utente guest" userId="S::urn:spo:anon#0ac8e5ebe9d8dc83658f97c7cd33af5479ed46682bb10a62991da38caabba700::" providerId="AD" clId="Web-{A5C7702B-BE7D-41F9-9618-D0D74714AB5A}"/>
    <pc:docChg chg="modSld">
      <pc:chgData name="Utente guest" userId="S::urn:spo:anon#0ac8e5ebe9d8dc83658f97c7cd33af5479ed46682bb10a62991da38caabba700::" providerId="AD" clId="Web-{A5C7702B-BE7D-41F9-9618-D0D74714AB5A}" dt="2021-12-20T09:36:49.957" v="2302"/>
      <pc:docMkLst>
        <pc:docMk/>
      </pc:docMkLst>
      <pc:sldChg chg="modNotes">
        <pc:chgData name="Utente guest" userId="S::urn:spo:anon#0ac8e5ebe9d8dc83658f97c7cd33af5479ed46682bb10a62991da38caabba700::" providerId="AD" clId="Web-{A5C7702B-BE7D-41F9-9618-D0D74714AB5A}" dt="2021-12-20T09:25:41.718" v="2290"/>
        <pc:sldMkLst>
          <pc:docMk/>
          <pc:sldMk cId="2170916915" sldId="289"/>
        </pc:sldMkLst>
      </pc:sldChg>
      <pc:sldChg chg="modNotes">
        <pc:chgData name="Utente guest" userId="S::urn:spo:anon#0ac8e5ebe9d8dc83658f97c7cd33af5479ed46682bb10a62991da38caabba700::" providerId="AD" clId="Web-{A5C7702B-BE7D-41F9-9618-D0D74714AB5A}" dt="2021-12-20T09:36:49.957" v="2302"/>
        <pc:sldMkLst>
          <pc:docMk/>
          <pc:sldMk cId="940581158" sldId="291"/>
        </pc:sldMkLst>
      </pc:sldChg>
      <pc:sldChg chg="modNotes">
        <pc:chgData name="Utente guest" userId="S::urn:spo:anon#0ac8e5ebe9d8dc83658f97c7cd33af5479ed46682bb10a62991da38caabba700::" providerId="AD" clId="Web-{A5C7702B-BE7D-41F9-9618-D0D74714AB5A}" dt="2021-12-20T09:12:10.647" v="965"/>
        <pc:sldMkLst>
          <pc:docMk/>
          <pc:sldMk cId="2678436820" sldId="296"/>
        </pc:sldMkLst>
      </pc:sldChg>
      <pc:sldChg chg="modNotes">
        <pc:chgData name="Utente guest" userId="S::urn:spo:anon#0ac8e5ebe9d8dc83658f97c7cd33af5479ed46682bb10a62991da38caabba700::" providerId="AD" clId="Web-{A5C7702B-BE7D-41F9-9618-D0D74714AB5A}" dt="2021-12-20T09:13:17.430" v="1284"/>
        <pc:sldMkLst>
          <pc:docMk/>
          <pc:sldMk cId="310856085" sldId="299"/>
        </pc:sldMkLst>
      </pc:sldChg>
      <pc:sldChg chg="modNotes">
        <pc:chgData name="Utente guest" userId="S::urn:spo:anon#0ac8e5ebe9d8dc83658f97c7cd33af5479ed46682bb10a62991da38caabba700::" providerId="AD" clId="Web-{A5C7702B-BE7D-41F9-9618-D0D74714AB5A}" dt="2021-12-20T09:07:55.171" v="559"/>
        <pc:sldMkLst>
          <pc:docMk/>
          <pc:sldMk cId="1191071344" sldId="300"/>
        </pc:sldMkLst>
      </pc:sldChg>
    </pc:docChg>
  </pc:docChgLst>
  <pc:docChgLst>
    <pc:chgData name="Sara Tonazzi" userId="S::10575054@polimi.it::eeec9de6-9f58-4e32-870d-ff622f46b0c6" providerId="AD" clId="Web-{E8C6A869-6FD7-4717-B424-BE68131625B2}"/>
    <pc:docChg chg="addSld delSld modSld">
      <pc:chgData name="Sara Tonazzi" userId="S::10575054@polimi.it::eeec9de6-9f58-4e32-870d-ff622f46b0c6" providerId="AD" clId="Web-{E8C6A869-6FD7-4717-B424-BE68131625B2}" dt="2021-12-18T17:28:35.697" v="995" actId="20577"/>
      <pc:docMkLst>
        <pc:docMk/>
      </pc:docMkLst>
      <pc:sldChg chg="addSp delSp modSp">
        <pc:chgData name="Sara Tonazzi" userId="S::10575054@polimi.it::eeec9de6-9f58-4e32-870d-ff622f46b0c6" providerId="AD" clId="Web-{E8C6A869-6FD7-4717-B424-BE68131625B2}" dt="2021-12-18T13:28:44.413" v="49" actId="1076"/>
        <pc:sldMkLst>
          <pc:docMk/>
          <pc:sldMk cId="1699917145" sldId="262"/>
        </pc:sldMkLst>
        <pc:spChg chg="add del mod ord">
          <ac:chgData name="Sara Tonazzi" userId="S::10575054@polimi.it::eeec9de6-9f58-4e32-870d-ff622f46b0c6" providerId="AD" clId="Web-{E8C6A869-6FD7-4717-B424-BE68131625B2}" dt="2021-12-18T13:25:06.223" v="16"/>
          <ac:spMkLst>
            <pc:docMk/>
            <pc:sldMk cId="1699917145" sldId="262"/>
            <ac:spMk id="3" creationId="{93379D20-0423-4CFC-B9D6-D421561C31A0}"/>
          </ac:spMkLst>
        </pc:spChg>
        <pc:spChg chg="add del mod">
          <ac:chgData name="Sara Tonazzi" userId="S::10575054@polimi.it::eeec9de6-9f58-4e32-870d-ff622f46b0c6" providerId="AD" clId="Web-{E8C6A869-6FD7-4717-B424-BE68131625B2}" dt="2021-12-18T13:27:34.194" v="27"/>
          <ac:spMkLst>
            <pc:docMk/>
            <pc:sldMk cId="1699917145" sldId="262"/>
            <ac:spMk id="7" creationId="{FBD650FC-7DF2-4DC0-B40A-219580CBCC85}"/>
          </ac:spMkLst>
        </pc:spChg>
        <pc:spChg chg="add del mod">
          <ac:chgData name="Sara Tonazzi" userId="S::10575054@polimi.it::eeec9de6-9f58-4e32-870d-ff622f46b0c6" providerId="AD" clId="Web-{E8C6A869-6FD7-4717-B424-BE68131625B2}" dt="2021-12-18T13:27:59.444" v="35"/>
          <ac:spMkLst>
            <pc:docMk/>
            <pc:sldMk cId="1699917145" sldId="262"/>
            <ac:spMk id="9" creationId="{AE3B3431-8DDA-4387-AD5B-9A08EB409639}"/>
          </ac:spMkLst>
        </pc:spChg>
        <pc:spChg chg="add mod">
          <ac:chgData name="Sara Tonazzi" userId="S::10575054@polimi.it::eeec9de6-9f58-4e32-870d-ff622f46b0c6" providerId="AD" clId="Web-{E8C6A869-6FD7-4717-B424-BE68131625B2}" dt="2021-12-18T13:28:33.757" v="47" actId="1076"/>
          <ac:spMkLst>
            <pc:docMk/>
            <pc:sldMk cId="1699917145" sldId="262"/>
            <ac:spMk id="10" creationId="{CF3C0DD6-C68D-4F34-8202-11CC5AEBB3FF}"/>
          </ac:spMkLst>
        </pc:spChg>
        <pc:spChg chg="mod">
          <ac:chgData name="Sara Tonazzi" userId="S::10575054@polimi.it::eeec9de6-9f58-4e32-870d-ff622f46b0c6" providerId="AD" clId="Web-{E8C6A869-6FD7-4717-B424-BE68131625B2}" dt="2021-12-18T13:24:01.737" v="11" actId="20577"/>
          <ac:spMkLst>
            <pc:docMk/>
            <pc:sldMk cId="1699917145" sldId="262"/>
            <ac:spMk id="101" creationId="{166D1B73-EA03-4DC9-8731-588EE8C3F79A}"/>
          </ac:spMkLst>
        </pc:spChg>
        <pc:picChg chg="mod">
          <ac:chgData name="Sara Tonazzi" userId="S::10575054@polimi.it::eeec9de6-9f58-4e32-870d-ff622f46b0c6" providerId="AD" clId="Web-{E8C6A869-6FD7-4717-B424-BE68131625B2}" dt="2021-12-18T13:28:44.413" v="49" actId="1076"/>
          <ac:picMkLst>
            <pc:docMk/>
            <pc:sldMk cId="1699917145" sldId="262"/>
            <ac:picMk id="6" creationId="{284139A8-6A92-254A-933A-F4EE954683E3}"/>
          </ac:picMkLst>
        </pc:picChg>
      </pc:sldChg>
      <pc:sldChg chg="addSp modSp">
        <pc:chgData name="Sara Tonazzi" userId="S::10575054@polimi.it::eeec9de6-9f58-4e32-870d-ff622f46b0c6" providerId="AD" clId="Web-{E8C6A869-6FD7-4717-B424-BE68131625B2}" dt="2021-12-18T15:43:58.465" v="382" actId="1076"/>
        <pc:sldMkLst>
          <pc:docMk/>
          <pc:sldMk cId="4258751674" sldId="268"/>
        </pc:sldMkLst>
        <pc:spChg chg="add mod ord">
          <ac:chgData name="Sara Tonazzi" userId="S::10575054@polimi.it::eeec9de6-9f58-4e32-870d-ff622f46b0c6" providerId="AD" clId="Web-{E8C6A869-6FD7-4717-B424-BE68131625B2}" dt="2021-12-18T15:35:35.582" v="256" actId="1076"/>
          <ac:spMkLst>
            <pc:docMk/>
            <pc:sldMk cId="4258751674" sldId="268"/>
            <ac:spMk id="5" creationId="{BA2C460A-4333-4198-80FB-5117F23C6F73}"/>
          </ac:spMkLst>
        </pc:spChg>
        <pc:spChg chg="add mod">
          <ac:chgData name="Sara Tonazzi" userId="S::10575054@polimi.it::eeec9de6-9f58-4e32-870d-ff622f46b0c6" providerId="AD" clId="Web-{E8C6A869-6FD7-4717-B424-BE68131625B2}" dt="2021-12-18T15:18:31.469" v="178" actId="1076"/>
          <ac:spMkLst>
            <pc:docMk/>
            <pc:sldMk cId="4258751674" sldId="268"/>
            <ac:spMk id="10" creationId="{3C1F7502-922D-4E84-A585-4D4976940F6A}"/>
          </ac:spMkLst>
        </pc:spChg>
        <pc:spChg chg="mod">
          <ac:chgData name="Sara Tonazzi" userId="S::10575054@polimi.it::eeec9de6-9f58-4e32-870d-ff622f46b0c6" providerId="AD" clId="Web-{E8C6A869-6FD7-4717-B424-BE68131625B2}" dt="2021-12-18T15:09:57.054" v="169" actId="20577"/>
          <ac:spMkLst>
            <pc:docMk/>
            <pc:sldMk cId="4258751674" sldId="268"/>
            <ac:spMk id="15" creationId="{D9B913DB-6AB1-F944-84B1-D4DB7B3EFF32}"/>
          </ac:spMkLst>
        </pc:spChg>
        <pc:picChg chg="mod">
          <ac:chgData name="Sara Tonazzi" userId="S::10575054@polimi.it::eeec9de6-9f58-4e32-870d-ff622f46b0c6" providerId="AD" clId="Web-{E8C6A869-6FD7-4717-B424-BE68131625B2}" dt="2021-12-18T15:43:52.872" v="379" actId="1076"/>
          <ac:picMkLst>
            <pc:docMk/>
            <pc:sldMk cId="4258751674" sldId="268"/>
            <ac:picMk id="3" creationId="{AEE6F88A-01B4-4527-938D-690C29D5982F}"/>
          </ac:picMkLst>
        </pc:picChg>
        <pc:picChg chg="mod">
          <ac:chgData name="Sara Tonazzi" userId="S::10575054@polimi.it::eeec9de6-9f58-4e32-870d-ff622f46b0c6" providerId="AD" clId="Web-{E8C6A869-6FD7-4717-B424-BE68131625B2}" dt="2021-12-18T15:43:24.651" v="374" actId="1076"/>
          <ac:picMkLst>
            <pc:docMk/>
            <pc:sldMk cId="4258751674" sldId="268"/>
            <ac:picMk id="4" creationId="{8FA86A23-31B3-4D1D-AC19-649A91BAE3C4}"/>
          </ac:picMkLst>
        </pc:picChg>
        <pc:picChg chg="mod">
          <ac:chgData name="Sara Tonazzi" userId="S::10575054@polimi.it::eeec9de6-9f58-4e32-870d-ff622f46b0c6" providerId="AD" clId="Web-{E8C6A869-6FD7-4717-B424-BE68131625B2}" dt="2021-12-18T15:43:24.667" v="375" actId="1076"/>
          <ac:picMkLst>
            <pc:docMk/>
            <pc:sldMk cId="4258751674" sldId="268"/>
            <ac:picMk id="6" creationId="{1498307D-B107-4FCC-80E9-659D54DA977D}"/>
          </ac:picMkLst>
        </pc:picChg>
        <pc:picChg chg="mod">
          <ac:chgData name="Sara Tonazzi" userId="S::10575054@polimi.it::eeec9de6-9f58-4e32-870d-ff622f46b0c6" providerId="AD" clId="Web-{E8C6A869-6FD7-4717-B424-BE68131625B2}" dt="2021-12-18T15:43:24.667" v="376" actId="1076"/>
          <ac:picMkLst>
            <pc:docMk/>
            <pc:sldMk cId="4258751674" sldId="268"/>
            <ac:picMk id="9" creationId="{30E92390-AA77-4E88-9157-8D429DD9F0C0}"/>
          </ac:picMkLst>
        </pc:picChg>
        <pc:picChg chg="mod">
          <ac:chgData name="Sara Tonazzi" userId="S::10575054@polimi.it::eeec9de6-9f58-4e32-870d-ff622f46b0c6" providerId="AD" clId="Web-{E8C6A869-6FD7-4717-B424-BE68131625B2}" dt="2021-12-18T15:43:58.465" v="382" actId="1076"/>
          <ac:picMkLst>
            <pc:docMk/>
            <pc:sldMk cId="4258751674" sldId="268"/>
            <ac:picMk id="11" creationId="{BE33394E-1223-43DF-A141-580919081B50}"/>
          </ac:picMkLst>
        </pc:picChg>
        <pc:picChg chg="mod">
          <ac:chgData name="Sara Tonazzi" userId="S::10575054@polimi.it::eeec9de6-9f58-4e32-870d-ff622f46b0c6" providerId="AD" clId="Web-{E8C6A869-6FD7-4717-B424-BE68131625B2}" dt="2021-12-18T15:43:56.903" v="381" actId="1076"/>
          <ac:picMkLst>
            <pc:docMk/>
            <pc:sldMk cId="4258751674" sldId="268"/>
            <ac:picMk id="13" creationId="{44CC2200-D3E1-47B8-B823-8AEABBAE7CCF}"/>
          </ac:picMkLst>
        </pc:picChg>
        <pc:picChg chg="mod">
          <ac:chgData name="Sara Tonazzi" userId="S::10575054@polimi.it::eeec9de6-9f58-4e32-870d-ff622f46b0c6" providerId="AD" clId="Web-{E8C6A869-6FD7-4717-B424-BE68131625B2}" dt="2021-12-18T15:43:43.230" v="378" actId="1076"/>
          <ac:picMkLst>
            <pc:docMk/>
            <pc:sldMk cId="4258751674" sldId="268"/>
            <ac:picMk id="17" creationId="{8767395C-0EDD-4406-95EC-A2ADBE88123E}"/>
          </ac:picMkLst>
        </pc:picChg>
      </pc:sldChg>
      <pc:sldChg chg="modSp">
        <pc:chgData name="Sara Tonazzi" userId="S::10575054@polimi.it::eeec9de6-9f58-4e32-870d-ff622f46b0c6" providerId="AD" clId="Web-{E8C6A869-6FD7-4717-B424-BE68131625B2}" dt="2021-12-18T14:57:33.439" v="154" actId="1076"/>
        <pc:sldMkLst>
          <pc:docMk/>
          <pc:sldMk cId="2387321024" sldId="269"/>
        </pc:sldMkLst>
        <pc:picChg chg="mod">
          <ac:chgData name="Sara Tonazzi" userId="S::10575054@polimi.it::eeec9de6-9f58-4e32-870d-ff622f46b0c6" providerId="AD" clId="Web-{E8C6A869-6FD7-4717-B424-BE68131625B2}" dt="2021-12-18T14:57:31.220" v="153" actId="1076"/>
          <ac:picMkLst>
            <pc:docMk/>
            <pc:sldMk cId="2387321024" sldId="269"/>
            <ac:picMk id="38" creationId="{7E339589-EE08-4734-A879-7F07484F3315}"/>
          </ac:picMkLst>
        </pc:picChg>
        <pc:picChg chg="mod">
          <ac:chgData name="Sara Tonazzi" userId="S::10575054@polimi.it::eeec9de6-9f58-4e32-870d-ff622f46b0c6" providerId="AD" clId="Web-{E8C6A869-6FD7-4717-B424-BE68131625B2}" dt="2021-12-18T14:57:33.439" v="154" actId="1076"/>
          <ac:picMkLst>
            <pc:docMk/>
            <pc:sldMk cId="2387321024" sldId="269"/>
            <ac:picMk id="104" creationId="{258AF36E-DE01-4EE3-96C9-FBE8111DA227}"/>
          </ac:picMkLst>
        </pc:picChg>
      </pc:sldChg>
      <pc:sldChg chg="addSp delSp modSp add replId">
        <pc:chgData name="Sara Tonazzi" userId="S::10575054@polimi.it::eeec9de6-9f58-4e32-870d-ff622f46b0c6" providerId="AD" clId="Web-{E8C6A869-6FD7-4717-B424-BE68131625B2}" dt="2021-12-18T17:24:57.738" v="970"/>
        <pc:sldMkLst>
          <pc:docMk/>
          <pc:sldMk cId="1924712530" sldId="270"/>
        </pc:sldMkLst>
        <pc:spChg chg="mod ord">
          <ac:chgData name="Sara Tonazzi" userId="S::10575054@polimi.it::eeec9de6-9f58-4e32-870d-ff622f46b0c6" providerId="AD" clId="Web-{E8C6A869-6FD7-4717-B424-BE68131625B2}" dt="2021-12-18T16:09:28.400" v="667" actId="1076"/>
          <ac:spMkLst>
            <pc:docMk/>
            <pc:sldMk cId="1924712530" sldId="270"/>
            <ac:spMk id="2" creationId="{EF1E94F8-398C-CB4D-B247-232F3BB2F367}"/>
          </ac:spMkLst>
        </pc:spChg>
        <pc:spChg chg="del mod">
          <ac:chgData name="Sara Tonazzi" userId="S::10575054@polimi.it::eeec9de6-9f58-4e32-870d-ff622f46b0c6" providerId="AD" clId="Web-{E8C6A869-6FD7-4717-B424-BE68131625B2}" dt="2021-12-18T15:44:14.044" v="384"/>
          <ac:spMkLst>
            <pc:docMk/>
            <pc:sldMk cId="1924712530" sldId="270"/>
            <ac:spMk id="5" creationId="{BA2C460A-4333-4198-80FB-5117F23C6F73}"/>
          </ac:spMkLst>
        </pc:spChg>
        <pc:spChg chg="del">
          <ac:chgData name="Sara Tonazzi" userId="S::10575054@polimi.it::eeec9de6-9f58-4e32-870d-ff622f46b0c6" providerId="AD" clId="Web-{E8C6A869-6FD7-4717-B424-BE68131625B2}" dt="2021-12-18T14:59:00.115" v="166"/>
          <ac:spMkLst>
            <pc:docMk/>
            <pc:sldMk cId="1924712530" sldId="270"/>
            <ac:spMk id="10" creationId="{3C1F7502-922D-4E84-A585-4D4976940F6A}"/>
          </ac:spMkLst>
        </pc:spChg>
        <pc:spChg chg="add mod ord">
          <ac:chgData name="Sara Tonazzi" userId="S::10575054@polimi.it::eeec9de6-9f58-4e32-870d-ff622f46b0c6" providerId="AD" clId="Web-{E8C6A869-6FD7-4717-B424-BE68131625B2}" dt="2021-12-18T15:28:27.170" v="212"/>
          <ac:spMkLst>
            <pc:docMk/>
            <pc:sldMk cId="1924712530" sldId="270"/>
            <ac:spMk id="12" creationId="{885C9509-7BD3-4825-BA56-29EAF1D251CD}"/>
          </ac:spMkLst>
        </pc:spChg>
        <pc:spChg chg="add mod">
          <ac:chgData name="Sara Tonazzi" userId="S::10575054@polimi.it::eeec9de6-9f58-4e32-870d-ff622f46b0c6" providerId="AD" clId="Web-{E8C6A869-6FD7-4717-B424-BE68131625B2}" dt="2021-12-18T17:04:43.158" v="788" actId="1076"/>
          <ac:spMkLst>
            <pc:docMk/>
            <pc:sldMk cId="1924712530" sldId="270"/>
            <ac:spMk id="14" creationId="{9BABE63D-286E-4F06-8336-75DE8D42FAE3}"/>
          </ac:spMkLst>
        </pc:spChg>
        <pc:spChg chg="mod">
          <ac:chgData name="Sara Tonazzi" userId="S::10575054@polimi.it::eeec9de6-9f58-4e32-870d-ff622f46b0c6" providerId="AD" clId="Web-{E8C6A869-6FD7-4717-B424-BE68131625B2}" dt="2021-12-18T15:10:13.507" v="176" actId="20577"/>
          <ac:spMkLst>
            <pc:docMk/>
            <pc:sldMk cId="1924712530" sldId="270"/>
            <ac:spMk id="15" creationId="{D9B913DB-6AB1-F944-84B1-D4DB7B3EFF32}"/>
          </ac:spMkLst>
        </pc:spChg>
        <pc:spChg chg="mod">
          <ac:chgData name="Sara Tonazzi" userId="S::10575054@polimi.it::eeec9de6-9f58-4e32-870d-ff622f46b0c6" providerId="AD" clId="Web-{E8C6A869-6FD7-4717-B424-BE68131625B2}" dt="2021-12-18T15:50:31.219" v="531" actId="1076"/>
          <ac:spMkLst>
            <pc:docMk/>
            <pc:sldMk cId="1924712530" sldId="270"/>
            <ac:spMk id="20" creationId="{DDC8642A-536E-FE4A-BC55-7DA21BAD1A71}"/>
          </ac:spMkLst>
        </pc:spChg>
        <pc:spChg chg="add del mod ord">
          <ac:chgData name="Sara Tonazzi" userId="S::10575054@polimi.it::eeec9de6-9f58-4e32-870d-ff622f46b0c6" providerId="AD" clId="Web-{E8C6A869-6FD7-4717-B424-BE68131625B2}" dt="2021-12-18T15:44:14.044" v="385"/>
          <ac:spMkLst>
            <pc:docMk/>
            <pc:sldMk cId="1924712530" sldId="270"/>
            <ac:spMk id="23" creationId="{3CBDE9C2-4590-4646-8FFA-45F267DAE0B4}"/>
          </ac:spMkLst>
        </pc:spChg>
        <pc:spChg chg="add del mod">
          <ac:chgData name="Sara Tonazzi" userId="S::10575054@polimi.it::eeec9de6-9f58-4e32-870d-ff622f46b0c6" providerId="AD" clId="Web-{E8C6A869-6FD7-4717-B424-BE68131625B2}" dt="2021-12-18T15:44:14.044" v="383"/>
          <ac:spMkLst>
            <pc:docMk/>
            <pc:sldMk cId="1924712530" sldId="270"/>
            <ac:spMk id="24" creationId="{3DDBB8F9-FD33-4AE9-881C-ED7DFC365125}"/>
          </ac:spMkLst>
        </pc:spChg>
        <pc:spChg chg="add mod">
          <ac:chgData name="Sara Tonazzi" userId="S::10575054@polimi.it::eeec9de6-9f58-4e32-870d-ff622f46b0c6" providerId="AD" clId="Web-{E8C6A869-6FD7-4717-B424-BE68131625B2}" dt="2021-12-18T17:06:09.426" v="821" actId="1076"/>
          <ac:spMkLst>
            <pc:docMk/>
            <pc:sldMk cId="1924712530" sldId="270"/>
            <ac:spMk id="35" creationId="{E23BCF19-1240-4358-A3CA-A5D9F3555A41}"/>
          </ac:spMkLst>
        </pc:spChg>
        <pc:spChg chg="add mod">
          <ac:chgData name="Sara Tonazzi" userId="S::10575054@polimi.it::eeec9de6-9f58-4e32-870d-ff622f46b0c6" providerId="AD" clId="Web-{E8C6A869-6FD7-4717-B424-BE68131625B2}" dt="2021-12-18T17:06:24.661" v="826" actId="20577"/>
          <ac:spMkLst>
            <pc:docMk/>
            <pc:sldMk cId="1924712530" sldId="270"/>
            <ac:spMk id="36" creationId="{00416F6D-543B-4B03-A6D3-225CD3A53751}"/>
          </ac:spMkLst>
        </pc:spChg>
        <pc:spChg chg="add mod">
          <ac:chgData name="Sara Tonazzi" userId="S::10575054@polimi.it::eeec9de6-9f58-4e32-870d-ff622f46b0c6" providerId="AD" clId="Web-{E8C6A869-6FD7-4717-B424-BE68131625B2}" dt="2021-12-18T17:06:28.676" v="827" actId="20577"/>
          <ac:spMkLst>
            <pc:docMk/>
            <pc:sldMk cId="1924712530" sldId="270"/>
            <ac:spMk id="37" creationId="{DCA2F622-0C33-4361-A86F-1A3359277FB4}"/>
          </ac:spMkLst>
        </pc:spChg>
        <pc:spChg chg="add del">
          <ac:chgData name="Sara Tonazzi" userId="S::10575054@polimi.it::eeec9de6-9f58-4e32-870d-ff622f46b0c6" providerId="AD" clId="Web-{E8C6A869-6FD7-4717-B424-BE68131625B2}" dt="2021-12-18T15:47:49.742" v="460"/>
          <ac:spMkLst>
            <pc:docMk/>
            <pc:sldMk cId="1924712530" sldId="270"/>
            <ac:spMk id="399" creationId="{D8F6DA19-DE09-4908-ACC5-314831A3EC84}"/>
          </ac:spMkLst>
        </pc:spChg>
        <pc:spChg chg="add del mod">
          <ac:chgData name="Sara Tonazzi" userId="S::10575054@polimi.it::eeec9de6-9f58-4e32-870d-ff622f46b0c6" providerId="AD" clId="Web-{E8C6A869-6FD7-4717-B424-BE68131625B2}" dt="2021-12-18T15:53:18.149" v="545"/>
          <ac:spMkLst>
            <pc:docMk/>
            <pc:sldMk cId="1924712530" sldId="270"/>
            <ac:spMk id="1480" creationId="{631F54D6-C72E-4AB3-A5F8-5E98A45958B7}"/>
          </ac:spMkLst>
        </pc:spChg>
        <pc:spChg chg="add mod ord">
          <ac:chgData name="Sara Tonazzi" userId="S::10575054@polimi.it::eeec9de6-9f58-4e32-870d-ff622f46b0c6" providerId="AD" clId="Web-{E8C6A869-6FD7-4717-B424-BE68131625B2}" dt="2021-12-18T15:53:42.635" v="552"/>
          <ac:spMkLst>
            <pc:docMk/>
            <pc:sldMk cId="1924712530" sldId="270"/>
            <ac:spMk id="1481" creationId="{AD29E45F-D026-4628-8C5B-6A192C76C317}"/>
          </ac:spMkLst>
        </pc:spChg>
        <pc:spChg chg="add del mod">
          <ac:chgData name="Sara Tonazzi" userId="S::10575054@polimi.it::eeec9de6-9f58-4e32-870d-ff622f46b0c6" providerId="AD" clId="Web-{E8C6A869-6FD7-4717-B424-BE68131625B2}" dt="2021-12-18T16:00:30.671" v="635"/>
          <ac:spMkLst>
            <pc:docMk/>
            <pc:sldMk cId="1924712530" sldId="270"/>
            <ac:spMk id="1522" creationId="{EBBC98AB-A92E-416A-867C-736147E31259}"/>
          </ac:spMkLst>
        </pc:spChg>
        <pc:spChg chg="add mod ord">
          <ac:chgData name="Sara Tonazzi" userId="S::10575054@polimi.it::eeec9de6-9f58-4e32-870d-ff622f46b0c6" providerId="AD" clId="Web-{E8C6A869-6FD7-4717-B424-BE68131625B2}" dt="2021-12-18T16:00:09.560" v="627" actId="1076"/>
          <ac:spMkLst>
            <pc:docMk/>
            <pc:sldMk cId="1924712530" sldId="270"/>
            <ac:spMk id="1530" creationId="{EF88C7E6-6D07-4D5B-82E8-E8F8D0320986}"/>
          </ac:spMkLst>
        </pc:spChg>
        <pc:spChg chg="add mod ord">
          <ac:chgData name="Sara Tonazzi" userId="S::10575054@polimi.it::eeec9de6-9f58-4e32-870d-ff622f46b0c6" providerId="AD" clId="Web-{E8C6A869-6FD7-4717-B424-BE68131625B2}" dt="2021-12-18T16:00:09.545" v="626" actId="1076"/>
          <ac:spMkLst>
            <pc:docMk/>
            <pc:sldMk cId="1924712530" sldId="270"/>
            <ac:spMk id="1611" creationId="{20259080-EBEE-47BF-9755-B3F9474C9462}"/>
          </ac:spMkLst>
        </pc:spChg>
        <pc:spChg chg="add del mod">
          <ac:chgData name="Sara Tonazzi" userId="S::10575054@polimi.it::eeec9de6-9f58-4e32-870d-ff622f46b0c6" providerId="AD" clId="Web-{E8C6A869-6FD7-4717-B424-BE68131625B2}" dt="2021-12-18T16:09:01.274" v="661"/>
          <ac:spMkLst>
            <pc:docMk/>
            <pc:sldMk cId="1924712530" sldId="270"/>
            <ac:spMk id="1652" creationId="{7FD0A094-2BF2-4347-80F4-8AE76397BCA1}"/>
          </ac:spMkLst>
        </pc:spChg>
        <pc:spChg chg="mod">
          <ac:chgData name="Sara Tonazzi" userId="S::10575054@polimi.it::eeec9de6-9f58-4e32-870d-ff622f46b0c6" providerId="AD" clId="Web-{E8C6A869-6FD7-4717-B424-BE68131625B2}" dt="2021-12-18T17:21:25.373" v="964" actId="20577"/>
          <ac:spMkLst>
            <pc:docMk/>
            <pc:sldMk cId="1924712530" sldId="270"/>
            <ac:spMk id="1945" creationId="{7DD7CB9B-256C-496C-B2A9-C9D438B7ABA3}"/>
          </ac:spMkLst>
        </pc:spChg>
        <pc:spChg chg="mod">
          <ac:chgData name="Sara Tonazzi" userId="S::10575054@polimi.it::eeec9de6-9f58-4e32-870d-ff622f46b0c6" providerId="AD" clId="Web-{E8C6A869-6FD7-4717-B424-BE68131625B2}" dt="2021-12-18T17:04:22.204" v="782"/>
          <ac:spMkLst>
            <pc:docMk/>
            <pc:sldMk cId="1924712530" sldId="270"/>
            <ac:spMk id="1951" creationId="{63993196-32A6-47B5-B6D7-2CD3E9EACFDE}"/>
          </ac:spMkLst>
        </pc:spChg>
        <pc:spChg chg="mod ord">
          <ac:chgData name="Sara Tonazzi" userId="S::10575054@polimi.it::eeec9de6-9f58-4e32-870d-ff622f46b0c6" providerId="AD" clId="Web-{E8C6A869-6FD7-4717-B424-BE68131625B2}" dt="2021-12-18T17:24:57.738" v="970"/>
          <ac:spMkLst>
            <pc:docMk/>
            <pc:sldMk cId="1924712530" sldId="270"/>
            <ac:spMk id="1952" creationId="{72D553AB-A3DC-45B9-B54C-4EDEBF069478}"/>
          </ac:spMkLst>
        </pc:spChg>
        <pc:graphicFrameChg chg="add mod ord modGraphic">
          <ac:chgData name="Sara Tonazzi" userId="S::10575054@polimi.it::eeec9de6-9f58-4e32-870d-ff622f46b0c6" providerId="AD" clId="Web-{E8C6A869-6FD7-4717-B424-BE68131625B2}" dt="2021-12-18T16:11:27.156" v="716" actId="14100"/>
          <ac:graphicFrameMkLst>
            <pc:docMk/>
            <pc:sldMk cId="1924712530" sldId="270"/>
            <ac:graphicFrameMk id="38" creationId="{02864931-A27D-4813-A449-F6FBA46ECB2F}"/>
          </ac:graphicFrameMkLst>
        </pc:graphicFrameChg>
        <pc:picChg chg="add del mod">
          <ac:chgData name="Sara Tonazzi" userId="S::10575054@polimi.it::eeec9de6-9f58-4e32-870d-ff622f46b0c6" providerId="AD" clId="Web-{E8C6A869-6FD7-4717-B424-BE68131625B2}" dt="2021-12-18T17:00:40.835" v="722"/>
          <ac:picMkLst>
            <pc:docMk/>
            <pc:sldMk cId="1924712530" sldId="270"/>
            <ac:picMk id="3" creationId="{0AE6F66E-0CC9-4399-886F-5A3541F90552}"/>
          </ac:picMkLst>
        </pc:picChg>
        <pc:picChg chg="del mod ord">
          <ac:chgData name="Sara Tonazzi" userId="S::10575054@polimi.it::eeec9de6-9f58-4e32-870d-ff622f46b0c6" providerId="AD" clId="Web-{E8C6A869-6FD7-4717-B424-BE68131625B2}" dt="2021-12-18T15:42:28.477" v="337"/>
          <ac:picMkLst>
            <pc:docMk/>
            <pc:sldMk cId="1924712530" sldId="270"/>
            <ac:picMk id="3" creationId="{AEE6F88A-01B4-4527-938D-690C29D5982F}"/>
          </ac:picMkLst>
        </pc:picChg>
        <pc:picChg chg="add del mod">
          <ac:chgData name="Sara Tonazzi" userId="S::10575054@polimi.it::eeec9de6-9f58-4e32-870d-ff622f46b0c6" providerId="AD" clId="Web-{E8C6A869-6FD7-4717-B424-BE68131625B2}" dt="2021-12-18T17:00:40.835" v="721"/>
          <ac:picMkLst>
            <pc:docMk/>
            <pc:sldMk cId="1924712530" sldId="270"/>
            <ac:picMk id="4" creationId="{381621DB-0F08-4F8A-BF4F-835D107E3210}"/>
          </ac:picMkLst>
        </pc:picChg>
        <pc:picChg chg="del mod">
          <ac:chgData name="Sara Tonazzi" userId="S::10575054@polimi.it::eeec9de6-9f58-4e32-870d-ff622f46b0c6" providerId="AD" clId="Web-{E8C6A869-6FD7-4717-B424-BE68131625B2}" dt="2021-12-18T15:42:28.477" v="341"/>
          <ac:picMkLst>
            <pc:docMk/>
            <pc:sldMk cId="1924712530" sldId="270"/>
            <ac:picMk id="4" creationId="{8FA86A23-31B3-4D1D-AC19-649A91BAE3C4}"/>
          </ac:picMkLst>
        </pc:picChg>
        <pc:picChg chg="add del mod">
          <ac:chgData name="Sara Tonazzi" userId="S::10575054@polimi.it::eeec9de6-9f58-4e32-870d-ff622f46b0c6" providerId="AD" clId="Web-{E8C6A869-6FD7-4717-B424-BE68131625B2}" dt="2021-12-18T17:00:40.835" v="720"/>
          <ac:picMkLst>
            <pc:docMk/>
            <pc:sldMk cId="1924712530" sldId="270"/>
            <ac:picMk id="5" creationId="{7C140DB7-A4D7-471C-855D-FD7A67A0AE5B}"/>
          </ac:picMkLst>
        </pc:picChg>
        <pc:picChg chg="del mod">
          <ac:chgData name="Sara Tonazzi" userId="S::10575054@polimi.it::eeec9de6-9f58-4e32-870d-ff622f46b0c6" providerId="AD" clId="Web-{E8C6A869-6FD7-4717-B424-BE68131625B2}" dt="2021-12-18T15:42:28.477" v="340"/>
          <ac:picMkLst>
            <pc:docMk/>
            <pc:sldMk cId="1924712530" sldId="270"/>
            <ac:picMk id="6" creationId="{1498307D-B107-4FCC-80E9-659D54DA977D}"/>
          </ac:picMkLst>
        </pc:picChg>
        <pc:picChg chg="add mod">
          <ac:chgData name="Sara Tonazzi" userId="S::10575054@polimi.it::eeec9de6-9f58-4e32-870d-ff622f46b0c6" providerId="AD" clId="Web-{E8C6A869-6FD7-4717-B424-BE68131625B2}" dt="2021-12-18T17:03:29.515" v="772" actId="1076"/>
          <ac:picMkLst>
            <pc:docMk/>
            <pc:sldMk cId="1924712530" sldId="270"/>
            <ac:picMk id="6" creationId="{97C5B3BA-5F63-4473-8BD7-686A57F329B8}"/>
          </ac:picMkLst>
        </pc:picChg>
        <pc:picChg chg="add mod">
          <ac:chgData name="Sara Tonazzi" userId="S::10575054@polimi.it::eeec9de6-9f58-4e32-870d-ff622f46b0c6" providerId="AD" clId="Web-{E8C6A869-6FD7-4717-B424-BE68131625B2}" dt="2021-12-18T17:03:29.453" v="768" actId="1076"/>
          <ac:picMkLst>
            <pc:docMk/>
            <pc:sldMk cId="1924712530" sldId="270"/>
            <ac:picMk id="7" creationId="{FB824D95-2D55-4626-BBC4-38F76C6B6D69}"/>
          </ac:picMkLst>
        </pc:picChg>
        <pc:picChg chg="add mod">
          <ac:chgData name="Sara Tonazzi" userId="S::10575054@polimi.it::eeec9de6-9f58-4e32-870d-ff622f46b0c6" providerId="AD" clId="Web-{E8C6A869-6FD7-4717-B424-BE68131625B2}" dt="2021-12-18T17:03:29.531" v="774" actId="1076"/>
          <ac:picMkLst>
            <pc:docMk/>
            <pc:sldMk cId="1924712530" sldId="270"/>
            <ac:picMk id="8" creationId="{CBD65B7F-9F95-4854-8853-76C089BD816A}"/>
          </ac:picMkLst>
        </pc:picChg>
        <pc:picChg chg="del mod">
          <ac:chgData name="Sara Tonazzi" userId="S::10575054@polimi.it::eeec9de6-9f58-4e32-870d-ff622f46b0c6" providerId="AD" clId="Web-{E8C6A869-6FD7-4717-B424-BE68131625B2}" dt="2021-12-18T15:42:28.477" v="339"/>
          <ac:picMkLst>
            <pc:docMk/>
            <pc:sldMk cId="1924712530" sldId="270"/>
            <ac:picMk id="9" creationId="{30E92390-AA77-4E88-9157-8D429DD9F0C0}"/>
          </ac:picMkLst>
        </pc:picChg>
        <pc:picChg chg="add mod">
          <ac:chgData name="Sara Tonazzi" userId="S::10575054@polimi.it::eeec9de6-9f58-4e32-870d-ff622f46b0c6" providerId="AD" clId="Web-{E8C6A869-6FD7-4717-B424-BE68131625B2}" dt="2021-12-18T17:03:29.468" v="769" actId="1076"/>
          <ac:picMkLst>
            <pc:docMk/>
            <pc:sldMk cId="1924712530" sldId="270"/>
            <ac:picMk id="9" creationId="{A622358C-7EBC-49A7-9AB5-9125F55F4493}"/>
          </ac:picMkLst>
        </pc:picChg>
        <pc:picChg chg="add mod">
          <ac:chgData name="Sara Tonazzi" userId="S::10575054@polimi.it::eeec9de6-9f58-4e32-870d-ff622f46b0c6" providerId="AD" clId="Web-{E8C6A869-6FD7-4717-B424-BE68131625B2}" dt="2021-12-18T17:03:29.531" v="773" actId="1076"/>
          <ac:picMkLst>
            <pc:docMk/>
            <pc:sldMk cId="1924712530" sldId="270"/>
            <ac:picMk id="10" creationId="{E7C5F42E-5026-4D74-BF73-A875BF91FBFC}"/>
          </ac:picMkLst>
        </pc:picChg>
        <pc:picChg chg="add mod">
          <ac:chgData name="Sara Tonazzi" userId="S::10575054@polimi.it::eeec9de6-9f58-4e32-870d-ff622f46b0c6" providerId="AD" clId="Web-{E8C6A869-6FD7-4717-B424-BE68131625B2}" dt="2021-12-18T17:03:29.500" v="771" actId="1076"/>
          <ac:picMkLst>
            <pc:docMk/>
            <pc:sldMk cId="1924712530" sldId="270"/>
            <ac:picMk id="11" creationId="{509353F2-2E00-4504-BEC5-333EC5C64B71}"/>
          </ac:picMkLst>
        </pc:picChg>
        <pc:picChg chg="del mod">
          <ac:chgData name="Sara Tonazzi" userId="S::10575054@polimi.it::eeec9de6-9f58-4e32-870d-ff622f46b0c6" providerId="AD" clId="Web-{E8C6A869-6FD7-4717-B424-BE68131625B2}" dt="2021-12-18T15:42:28.477" v="338"/>
          <ac:picMkLst>
            <pc:docMk/>
            <pc:sldMk cId="1924712530" sldId="270"/>
            <ac:picMk id="11" creationId="{BE33394E-1223-43DF-A141-580919081B50}"/>
          </ac:picMkLst>
        </pc:picChg>
        <pc:picChg chg="add mod">
          <ac:chgData name="Sara Tonazzi" userId="S::10575054@polimi.it::eeec9de6-9f58-4e32-870d-ff622f46b0c6" providerId="AD" clId="Web-{E8C6A869-6FD7-4717-B424-BE68131625B2}" dt="2021-12-18T17:03:29.484" v="770" actId="1076"/>
          <ac:picMkLst>
            <pc:docMk/>
            <pc:sldMk cId="1924712530" sldId="270"/>
            <ac:picMk id="12" creationId="{5D27E27E-B203-4B68-8887-852259A02B8E}"/>
          </ac:picMkLst>
        </pc:picChg>
        <pc:picChg chg="del mod ord">
          <ac:chgData name="Sara Tonazzi" userId="S::10575054@polimi.it::eeec9de6-9f58-4e32-870d-ff622f46b0c6" providerId="AD" clId="Web-{E8C6A869-6FD7-4717-B424-BE68131625B2}" dt="2021-12-18T15:42:28.477" v="336"/>
          <ac:picMkLst>
            <pc:docMk/>
            <pc:sldMk cId="1924712530" sldId="270"/>
            <ac:picMk id="13" creationId="{44CC2200-D3E1-47B8-B823-8AEABBAE7CCF}"/>
          </ac:picMkLst>
        </pc:picChg>
        <pc:picChg chg="add mod">
          <ac:chgData name="Sara Tonazzi" userId="S::10575054@polimi.it::eeec9de6-9f58-4e32-870d-ff622f46b0c6" providerId="AD" clId="Web-{E8C6A869-6FD7-4717-B424-BE68131625B2}" dt="2021-12-18T15:50:45.985" v="532" actId="1076"/>
          <ac:picMkLst>
            <pc:docMk/>
            <pc:sldMk cId="1924712530" sldId="270"/>
            <ac:picMk id="14" creationId="{2EA55E73-16F0-4802-AC15-9A054FCC35B2}"/>
          </ac:picMkLst>
        </pc:picChg>
        <pc:picChg chg="add mod">
          <ac:chgData name="Sara Tonazzi" userId="S::10575054@polimi.it::eeec9de6-9f58-4e32-870d-ff622f46b0c6" providerId="AD" clId="Web-{E8C6A869-6FD7-4717-B424-BE68131625B2}" dt="2021-12-18T15:50:46.001" v="533" actId="1076"/>
          <ac:picMkLst>
            <pc:docMk/>
            <pc:sldMk cId="1924712530" sldId="270"/>
            <ac:picMk id="16" creationId="{1DB89F89-98FE-4AE5-8C95-88F7F4274C1A}"/>
          </ac:picMkLst>
        </pc:picChg>
        <pc:picChg chg="del mod ord">
          <ac:chgData name="Sara Tonazzi" userId="S::10575054@polimi.it::eeec9de6-9f58-4e32-870d-ff622f46b0c6" providerId="AD" clId="Web-{E8C6A869-6FD7-4717-B424-BE68131625B2}" dt="2021-12-18T15:42:28.477" v="335"/>
          <ac:picMkLst>
            <pc:docMk/>
            <pc:sldMk cId="1924712530" sldId="270"/>
            <ac:picMk id="17" creationId="{8767395C-0EDD-4406-95EC-A2ADBE88123E}"/>
          </ac:picMkLst>
        </pc:picChg>
        <pc:picChg chg="add mod">
          <ac:chgData name="Sara Tonazzi" userId="S::10575054@polimi.it::eeec9de6-9f58-4e32-870d-ff622f46b0c6" providerId="AD" clId="Web-{E8C6A869-6FD7-4717-B424-BE68131625B2}" dt="2021-12-18T15:50:46.017" v="534" actId="1076"/>
          <ac:picMkLst>
            <pc:docMk/>
            <pc:sldMk cId="1924712530" sldId="270"/>
            <ac:picMk id="19" creationId="{8C17FFDD-7ADF-45ED-8153-A11383F8BA08}"/>
          </ac:picMkLst>
        </pc:picChg>
        <pc:picChg chg="del">
          <ac:chgData name="Sara Tonazzi" userId="S::10575054@polimi.it::eeec9de6-9f58-4e32-870d-ff622f46b0c6" providerId="AD" clId="Web-{E8C6A869-6FD7-4717-B424-BE68131625B2}" dt="2021-12-18T15:40:18.533" v="326"/>
          <ac:picMkLst>
            <pc:docMk/>
            <pc:sldMk cId="1924712530" sldId="270"/>
            <ac:picMk id="25" creationId="{92770777-E0BA-5345-B351-D0C942DDFDFA}"/>
          </ac:picMkLst>
        </pc:picChg>
        <pc:picChg chg="del">
          <ac:chgData name="Sara Tonazzi" userId="S::10575054@polimi.it::eeec9de6-9f58-4e32-870d-ff622f46b0c6" providerId="AD" clId="Web-{E8C6A869-6FD7-4717-B424-BE68131625B2}" dt="2021-12-18T15:40:19.627" v="327"/>
          <ac:picMkLst>
            <pc:docMk/>
            <pc:sldMk cId="1924712530" sldId="270"/>
            <ac:picMk id="26" creationId="{E502A833-4120-3244-984B-79858D185E8C}"/>
          </ac:picMkLst>
        </pc:picChg>
        <pc:picChg chg="add mod">
          <ac:chgData name="Sara Tonazzi" userId="S::10575054@polimi.it::eeec9de6-9f58-4e32-870d-ff622f46b0c6" providerId="AD" clId="Web-{E8C6A869-6FD7-4717-B424-BE68131625B2}" dt="2021-12-18T17:05:45.691" v="798" actId="1076"/>
          <ac:picMkLst>
            <pc:docMk/>
            <pc:sldMk cId="1924712530" sldId="270"/>
            <ac:picMk id="31" creationId="{833B273C-D403-4755-BD36-D3A89C3EBCE9}"/>
          </ac:picMkLst>
        </pc:picChg>
        <pc:picChg chg="add mod">
          <ac:chgData name="Sara Tonazzi" userId="S::10575054@polimi.it::eeec9de6-9f58-4e32-870d-ff622f46b0c6" providerId="AD" clId="Web-{E8C6A869-6FD7-4717-B424-BE68131625B2}" dt="2021-12-18T15:50:46.032" v="535" actId="1076"/>
          <ac:picMkLst>
            <pc:docMk/>
            <pc:sldMk cId="1924712530" sldId="270"/>
            <ac:picMk id="31" creationId="{96393783-5ED7-4BBD-8DA2-CA1E245DB94B}"/>
          </ac:picMkLst>
        </pc:picChg>
        <pc:picChg chg="add mod">
          <ac:chgData name="Sara Tonazzi" userId="S::10575054@polimi.it::eeec9de6-9f58-4e32-870d-ff622f46b0c6" providerId="AD" clId="Web-{E8C6A869-6FD7-4717-B424-BE68131625B2}" dt="2021-12-18T17:05:45.706" v="799" actId="1076"/>
          <ac:picMkLst>
            <pc:docMk/>
            <pc:sldMk cId="1924712530" sldId="270"/>
            <ac:picMk id="32" creationId="{4C29F093-5F3E-410C-8282-4935B1CA9427}"/>
          </ac:picMkLst>
        </pc:picChg>
        <pc:picChg chg="add mod">
          <ac:chgData name="Sara Tonazzi" userId="S::10575054@polimi.it::eeec9de6-9f58-4e32-870d-ff622f46b0c6" providerId="AD" clId="Web-{E8C6A869-6FD7-4717-B424-BE68131625B2}" dt="2021-12-18T15:50:46.048" v="536" actId="1076"/>
          <ac:picMkLst>
            <pc:docMk/>
            <pc:sldMk cId="1924712530" sldId="270"/>
            <ac:picMk id="33" creationId="{32F5C201-20E2-439A-BCFD-FD123BD1C487}"/>
          </ac:picMkLst>
        </pc:picChg>
        <pc:picChg chg="add mod">
          <ac:chgData name="Sara Tonazzi" userId="S::10575054@polimi.it::eeec9de6-9f58-4e32-870d-ff622f46b0c6" providerId="AD" clId="Web-{E8C6A869-6FD7-4717-B424-BE68131625B2}" dt="2021-12-18T15:50:46.048" v="537" actId="1076"/>
          <ac:picMkLst>
            <pc:docMk/>
            <pc:sldMk cId="1924712530" sldId="270"/>
            <ac:picMk id="35" creationId="{8420544A-F8AA-4C1A-9FBB-E34C830B625A}"/>
          </ac:picMkLst>
        </pc:picChg>
        <pc:picChg chg="add mod">
          <ac:chgData name="Sara Tonazzi" userId="S::10575054@polimi.it::eeec9de6-9f58-4e32-870d-ff622f46b0c6" providerId="AD" clId="Web-{E8C6A869-6FD7-4717-B424-BE68131625B2}" dt="2021-12-18T15:50:46.063" v="538" actId="1076"/>
          <ac:picMkLst>
            <pc:docMk/>
            <pc:sldMk cId="1924712530" sldId="270"/>
            <ac:picMk id="37" creationId="{A3BEF809-8BC7-4B51-B7E9-D678DF03F6FB}"/>
          </ac:picMkLst>
        </pc:picChg>
        <pc:picChg chg="add mod">
          <ac:chgData name="Sara Tonazzi" userId="S::10575054@polimi.it::eeec9de6-9f58-4e32-870d-ff622f46b0c6" providerId="AD" clId="Web-{E8C6A869-6FD7-4717-B424-BE68131625B2}" dt="2021-12-18T17:06:43.317" v="833" actId="1076"/>
          <ac:picMkLst>
            <pc:docMk/>
            <pc:sldMk cId="1924712530" sldId="270"/>
            <ac:picMk id="38" creationId="{EB53765C-31BA-4D52-9F4A-7B9343DEF3AB}"/>
          </ac:picMkLst>
        </pc:picChg>
        <pc:picChg chg="add mod">
          <ac:chgData name="Sara Tonazzi" userId="S::10575054@polimi.it::eeec9de6-9f58-4e32-870d-ff622f46b0c6" providerId="AD" clId="Web-{E8C6A869-6FD7-4717-B424-BE68131625B2}" dt="2021-12-18T17:06:43.317" v="834" actId="1076"/>
          <ac:picMkLst>
            <pc:docMk/>
            <pc:sldMk cId="1924712530" sldId="270"/>
            <ac:picMk id="39" creationId="{D53E2C06-8F4A-499D-A7FD-5702E8FE661A}"/>
          </ac:picMkLst>
        </pc:picChg>
        <pc:picChg chg="add mod">
          <ac:chgData name="Sara Tonazzi" userId="S::10575054@polimi.it::eeec9de6-9f58-4e32-870d-ff622f46b0c6" providerId="AD" clId="Web-{E8C6A869-6FD7-4717-B424-BE68131625B2}" dt="2021-12-18T17:06:43.333" v="835" actId="1076"/>
          <ac:picMkLst>
            <pc:docMk/>
            <pc:sldMk cId="1924712530" sldId="270"/>
            <ac:picMk id="40" creationId="{DF5FAE71-8429-404F-8510-40B6C8FA0D75}"/>
          </ac:picMkLst>
        </pc:picChg>
        <pc:picChg chg="add mod">
          <ac:chgData name="Sara Tonazzi" userId="S::10575054@polimi.it::eeec9de6-9f58-4e32-870d-ff622f46b0c6" providerId="AD" clId="Web-{E8C6A869-6FD7-4717-B424-BE68131625B2}" dt="2021-12-18T17:06:43.349" v="836" actId="1076"/>
          <ac:picMkLst>
            <pc:docMk/>
            <pc:sldMk cId="1924712530" sldId="270"/>
            <ac:picMk id="41" creationId="{292758B9-5CE4-497F-9DB2-016E282B5EB8}"/>
          </ac:picMkLst>
        </pc:picChg>
        <pc:picChg chg="add mod">
          <ac:chgData name="Sara Tonazzi" userId="S::10575054@polimi.it::eeec9de6-9f58-4e32-870d-ff622f46b0c6" providerId="AD" clId="Web-{E8C6A869-6FD7-4717-B424-BE68131625B2}" dt="2021-12-18T17:06:43.364" v="837" actId="1076"/>
          <ac:picMkLst>
            <pc:docMk/>
            <pc:sldMk cId="1924712530" sldId="270"/>
            <ac:picMk id="42" creationId="{06168C82-1C3D-49DD-BCAC-7CD663881A89}"/>
          </ac:picMkLst>
        </pc:picChg>
        <pc:picChg chg="add mod">
          <ac:chgData name="Sara Tonazzi" userId="S::10575054@polimi.it::eeec9de6-9f58-4e32-870d-ff622f46b0c6" providerId="AD" clId="Web-{E8C6A869-6FD7-4717-B424-BE68131625B2}" dt="2021-12-18T17:07:25.272" v="840" actId="1076"/>
          <ac:picMkLst>
            <pc:docMk/>
            <pc:sldMk cId="1924712530" sldId="270"/>
            <ac:picMk id="43" creationId="{C81A15EB-4823-4570-B06E-7DDF760DDC4F}"/>
          </ac:picMkLst>
        </pc:picChg>
        <pc:picChg chg="add mod">
          <ac:chgData name="Sara Tonazzi" userId="S::10575054@polimi.it::eeec9de6-9f58-4e32-870d-ff622f46b0c6" providerId="AD" clId="Web-{E8C6A869-6FD7-4717-B424-BE68131625B2}" dt="2021-12-18T17:07:25.287" v="841" actId="1076"/>
          <ac:picMkLst>
            <pc:docMk/>
            <pc:sldMk cId="1924712530" sldId="270"/>
            <ac:picMk id="44" creationId="{ABE014DC-E8B5-47F6-BCFF-DB177C9983B7}"/>
          </ac:picMkLst>
        </pc:picChg>
        <pc:picChg chg="add mod">
          <ac:chgData name="Sara Tonazzi" userId="S::10575054@polimi.it::eeec9de6-9f58-4e32-870d-ff622f46b0c6" providerId="AD" clId="Web-{E8C6A869-6FD7-4717-B424-BE68131625B2}" dt="2021-12-18T17:07:38.053" v="844" actId="1076"/>
          <ac:picMkLst>
            <pc:docMk/>
            <pc:sldMk cId="1924712530" sldId="270"/>
            <ac:picMk id="45" creationId="{287EB4C8-6B91-4C5F-917E-207AF1AF78AA}"/>
          </ac:picMkLst>
        </pc:picChg>
        <pc:picChg chg="add mod">
          <ac:chgData name="Sara Tonazzi" userId="S::10575054@polimi.it::eeec9de6-9f58-4e32-870d-ff622f46b0c6" providerId="AD" clId="Web-{E8C6A869-6FD7-4717-B424-BE68131625B2}" dt="2021-12-18T17:07:38.069" v="845" actId="1076"/>
          <ac:picMkLst>
            <pc:docMk/>
            <pc:sldMk cId="1924712530" sldId="270"/>
            <ac:picMk id="46" creationId="{F46A2F5E-E30F-4B3D-8752-A27105AB9BFC}"/>
          </ac:picMkLst>
        </pc:picChg>
        <pc:picChg chg="add mod">
          <ac:chgData name="Sara Tonazzi" userId="S::10575054@polimi.it::eeec9de6-9f58-4e32-870d-ff622f46b0c6" providerId="AD" clId="Web-{E8C6A869-6FD7-4717-B424-BE68131625B2}" dt="2021-12-18T17:07:52.694" v="848" actId="1076"/>
          <ac:picMkLst>
            <pc:docMk/>
            <pc:sldMk cId="1924712530" sldId="270"/>
            <ac:picMk id="47" creationId="{7CCB3464-299C-41E6-8370-166744F39BFF}"/>
          </ac:picMkLst>
        </pc:picChg>
        <pc:picChg chg="add mod">
          <ac:chgData name="Sara Tonazzi" userId="S::10575054@polimi.it::eeec9de6-9f58-4e32-870d-ff622f46b0c6" providerId="AD" clId="Web-{E8C6A869-6FD7-4717-B424-BE68131625B2}" dt="2021-12-18T17:07:52.710" v="849" actId="1076"/>
          <ac:picMkLst>
            <pc:docMk/>
            <pc:sldMk cId="1924712530" sldId="270"/>
            <ac:picMk id="48" creationId="{0048006B-12E8-4F8C-BD74-8A08E36034EB}"/>
          </ac:picMkLst>
        </pc:picChg>
        <pc:picChg chg="add mod">
          <ac:chgData name="Sara Tonazzi" userId="S::10575054@polimi.it::eeec9de6-9f58-4e32-870d-ff622f46b0c6" providerId="AD" clId="Web-{E8C6A869-6FD7-4717-B424-BE68131625B2}" dt="2021-12-18T17:07:58.304" v="852" actId="1076"/>
          <ac:picMkLst>
            <pc:docMk/>
            <pc:sldMk cId="1924712530" sldId="270"/>
            <ac:picMk id="49" creationId="{D21858A8-9E49-4B34-AE69-56C54F46C71F}"/>
          </ac:picMkLst>
        </pc:picChg>
        <pc:picChg chg="add mod">
          <ac:chgData name="Sara Tonazzi" userId="S::10575054@polimi.it::eeec9de6-9f58-4e32-870d-ff622f46b0c6" providerId="AD" clId="Web-{E8C6A869-6FD7-4717-B424-BE68131625B2}" dt="2021-12-18T17:07:58.319" v="853" actId="1076"/>
          <ac:picMkLst>
            <pc:docMk/>
            <pc:sldMk cId="1924712530" sldId="270"/>
            <ac:picMk id="50" creationId="{B521D928-8B9E-402C-BE30-1CBAD717014F}"/>
          </ac:picMkLst>
        </pc:picChg>
        <pc:picChg chg="add mod">
          <ac:chgData name="Sara Tonazzi" userId="S::10575054@polimi.it::eeec9de6-9f58-4e32-870d-ff622f46b0c6" providerId="AD" clId="Web-{E8C6A869-6FD7-4717-B424-BE68131625B2}" dt="2021-12-18T17:08:13.226" v="856" actId="1076"/>
          <ac:picMkLst>
            <pc:docMk/>
            <pc:sldMk cId="1924712530" sldId="270"/>
            <ac:picMk id="51" creationId="{153BEFE4-CAFA-495F-9FD1-5781C76A7719}"/>
          </ac:picMkLst>
        </pc:picChg>
        <pc:picChg chg="add mod">
          <ac:chgData name="Sara Tonazzi" userId="S::10575054@polimi.it::eeec9de6-9f58-4e32-870d-ff622f46b0c6" providerId="AD" clId="Web-{E8C6A869-6FD7-4717-B424-BE68131625B2}" dt="2021-12-18T17:08:13.242" v="857" actId="1076"/>
          <ac:picMkLst>
            <pc:docMk/>
            <pc:sldMk cId="1924712530" sldId="270"/>
            <ac:picMk id="52" creationId="{42868F9A-80C1-4819-B07A-392AC38DDE8B}"/>
          </ac:picMkLst>
        </pc:picChg>
        <pc:picChg chg="add mod">
          <ac:chgData name="Sara Tonazzi" userId="S::10575054@polimi.it::eeec9de6-9f58-4e32-870d-ff622f46b0c6" providerId="AD" clId="Web-{E8C6A869-6FD7-4717-B424-BE68131625B2}" dt="2021-12-18T17:08:25.680" v="860" actId="1076"/>
          <ac:picMkLst>
            <pc:docMk/>
            <pc:sldMk cId="1924712530" sldId="270"/>
            <ac:picMk id="53" creationId="{67DFC757-3AEC-4306-A30E-8FFA46B4BFB4}"/>
          </ac:picMkLst>
        </pc:picChg>
        <pc:picChg chg="add mod">
          <ac:chgData name="Sara Tonazzi" userId="S::10575054@polimi.it::eeec9de6-9f58-4e32-870d-ff622f46b0c6" providerId="AD" clId="Web-{E8C6A869-6FD7-4717-B424-BE68131625B2}" dt="2021-12-18T17:08:25.695" v="861" actId="1076"/>
          <ac:picMkLst>
            <pc:docMk/>
            <pc:sldMk cId="1924712530" sldId="270"/>
            <ac:picMk id="54" creationId="{7375DAFF-90A0-49CA-8DEC-1B89634AA58E}"/>
          </ac:picMkLst>
        </pc:picChg>
        <pc:picChg chg="add mod">
          <ac:chgData name="Sara Tonazzi" userId="S::10575054@polimi.it::eeec9de6-9f58-4e32-870d-ff622f46b0c6" providerId="AD" clId="Web-{E8C6A869-6FD7-4717-B424-BE68131625B2}" dt="2021-12-18T17:13:22.625" v="899" actId="1076"/>
          <ac:picMkLst>
            <pc:docMk/>
            <pc:sldMk cId="1924712530" sldId="270"/>
            <ac:picMk id="59" creationId="{D85B635C-F0B1-44E7-AB6C-C56A0412BBB5}"/>
          </ac:picMkLst>
        </pc:picChg>
        <pc:picChg chg="add mod">
          <ac:chgData name="Sara Tonazzi" userId="S::10575054@polimi.it::eeec9de6-9f58-4e32-870d-ff622f46b0c6" providerId="AD" clId="Web-{E8C6A869-6FD7-4717-B424-BE68131625B2}" dt="2021-12-18T17:13:13.812" v="897" actId="1076"/>
          <ac:picMkLst>
            <pc:docMk/>
            <pc:sldMk cId="1924712530" sldId="270"/>
            <ac:picMk id="60" creationId="{A8721131-4C74-42AB-B716-2D3656516467}"/>
          </ac:picMkLst>
        </pc:picChg>
        <pc:picChg chg="add mod">
          <ac:chgData name="Sara Tonazzi" userId="S::10575054@polimi.it::eeec9de6-9f58-4e32-870d-ff622f46b0c6" providerId="AD" clId="Web-{E8C6A869-6FD7-4717-B424-BE68131625B2}" dt="2021-12-18T16:09:30.900" v="669" actId="1076"/>
          <ac:picMkLst>
            <pc:docMk/>
            <pc:sldMk cId="1924712530" sldId="270"/>
            <ac:picMk id="1523" creationId="{98F22E26-94F9-4016-A682-1C6778A73BC2}"/>
          </ac:picMkLst>
        </pc:picChg>
        <pc:picChg chg="add mod">
          <ac:chgData name="Sara Tonazzi" userId="S::10575054@polimi.it::eeec9de6-9f58-4e32-870d-ff622f46b0c6" providerId="AD" clId="Web-{E8C6A869-6FD7-4717-B424-BE68131625B2}" dt="2021-12-18T16:00:09.638" v="632" actId="1076"/>
          <ac:picMkLst>
            <pc:docMk/>
            <pc:sldMk cId="1924712530" sldId="270"/>
            <ac:picMk id="1524" creationId="{86F8F567-000B-4E8E-829F-13004B766597}"/>
          </ac:picMkLst>
        </pc:picChg>
        <pc:picChg chg="add mod">
          <ac:chgData name="Sara Tonazzi" userId="S::10575054@polimi.it::eeec9de6-9f58-4e32-870d-ff622f46b0c6" providerId="AD" clId="Web-{E8C6A869-6FD7-4717-B424-BE68131625B2}" dt="2021-12-18T16:09:10.993" v="663" actId="1076"/>
          <ac:picMkLst>
            <pc:docMk/>
            <pc:sldMk cId="1924712530" sldId="270"/>
            <ac:picMk id="1525" creationId="{F657AAEB-CF10-4F2F-BAE5-FB7DB2CA95B0}"/>
          </ac:picMkLst>
        </pc:picChg>
        <pc:picChg chg="add mod">
          <ac:chgData name="Sara Tonazzi" userId="S::10575054@polimi.it::eeec9de6-9f58-4e32-870d-ff622f46b0c6" providerId="AD" clId="Web-{E8C6A869-6FD7-4717-B424-BE68131625B2}" dt="2021-12-18T16:00:09.670" v="634" actId="1076"/>
          <ac:picMkLst>
            <pc:docMk/>
            <pc:sldMk cId="1924712530" sldId="270"/>
            <ac:picMk id="1526" creationId="{8079278F-7670-43D2-8F63-739BA9DFC058}"/>
          </ac:picMkLst>
        </pc:picChg>
        <pc:picChg chg="add mod ord">
          <ac:chgData name="Sara Tonazzi" userId="S::10575054@polimi.it::eeec9de6-9f58-4e32-870d-ff622f46b0c6" providerId="AD" clId="Web-{E8C6A869-6FD7-4717-B424-BE68131625B2}" dt="2021-12-18T16:09:30.900" v="668" actId="1076"/>
          <ac:picMkLst>
            <pc:docMk/>
            <pc:sldMk cId="1924712530" sldId="270"/>
            <ac:picMk id="1527" creationId="{D9C30C24-6DB3-483D-BC5A-7069382D25EB}"/>
          </ac:picMkLst>
        </pc:picChg>
        <pc:picChg chg="add mod ord">
          <ac:chgData name="Sara Tonazzi" userId="S::10575054@polimi.it::eeec9de6-9f58-4e32-870d-ff622f46b0c6" providerId="AD" clId="Web-{E8C6A869-6FD7-4717-B424-BE68131625B2}" dt="2021-12-18T16:00:09.607" v="630" actId="1076"/>
          <ac:picMkLst>
            <pc:docMk/>
            <pc:sldMk cId="1924712530" sldId="270"/>
            <ac:picMk id="1528" creationId="{54855F61-D9EC-4275-AC43-03F86B20D9CE}"/>
          </ac:picMkLst>
        </pc:picChg>
        <pc:picChg chg="add mod ord">
          <ac:chgData name="Sara Tonazzi" userId="S::10575054@polimi.it::eeec9de6-9f58-4e32-870d-ff622f46b0c6" providerId="AD" clId="Web-{E8C6A869-6FD7-4717-B424-BE68131625B2}" dt="2021-12-18T16:00:09.623" v="631" actId="1076"/>
          <ac:picMkLst>
            <pc:docMk/>
            <pc:sldMk cId="1924712530" sldId="270"/>
            <ac:picMk id="1529" creationId="{58538587-91AB-4601-A0D8-D7B9EC9ED447}"/>
          </ac:picMkLst>
        </pc:picChg>
        <pc:picChg chg="add mod">
          <ac:chgData name="Sara Tonazzi" userId="S::10575054@polimi.it::eeec9de6-9f58-4e32-870d-ff622f46b0c6" providerId="AD" clId="Web-{E8C6A869-6FD7-4717-B424-BE68131625B2}" dt="2021-12-18T16:09:41.447" v="672" actId="1076"/>
          <ac:picMkLst>
            <pc:docMk/>
            <pc:sldMk cId="1924712530" sldId="270"/>
            <ac:picMk id="1753" creationId="{676E81DF-43B5-4D69-B145-6B411B2C63EF}"/>
          </ac:picMkLst>
        </pc:picChg>
        <pc:picChg chg="add mod">
          <ac:chgData name="Sara Tonazzi" userId="S::10575054@polimi.it::eeec9de6-9f58-4e32-870d-ff622f46b0c6" providerId="AD" clId="Web-{E8C6A869-6FD7-4717-B424-BE68131625B2}" dt="2021-12-18T16:09:41.463" v="673" actId="1076"/>
          <ac:picMkLst>
            <pc:docMk/>
            <pc:sldMk cId="1924712530" sldId="270"/>
            <ac:picMk id="1754" creationId="{76E466F8-0269-4240-ABEE-5C26014D8E5B}"/>
          </ac:picMkLst>
        </pc:picChg>
        <pc:picChg chg="add mod">
          <ac:chgData name="Sara Tonazzi" userId="S::10575054@polimi.it::eeec9de6-9f58-4e32-870d-ff622f46b0c6" providerId="AD" clId="Web-{E8C6A869-6FD7-4717-B424-BE68131625B2}" dt="2021-12-18T16:10:25.621" v="684" actId="1076"/>
          <ac:picMkLst>
            <pc:docMk/>
            <pc:sldMk cId="1924712530" sldId="270"/>
            <ac:picMk id="1755" creationId="{AD7BE0C9-A65E-45F0-954E-55608A77F98E}"/>
          </ac:picMkLst>
        </pc:picChg>
        <pc:picChg chg="add mod">
          <ac:chgData name="Sara Tonazzi" userId="S::10575054@polimi.it::eeec9de6-9f58-4e32-870d-ff622f46b0c6" providerId="AD" clId="Web-{E8C6A869-6FD7-4717-B424-BE68131625B2}" dt="2021-12-18T16:10:25.637" v="685" actId="1076"/>
          <ac:picMkLst>
            <pc:docMk/>
            <pc:sldMk cId="1924712530" sldId="270"/>
            <ac:picMk id="1756" creationId="{A9E201DE-C9A9-444D-B126-BD8CF390C5B3}"/>
          </ac:picMkLst>
        </pc:picChg>
        <pc:picChg chg="add mod">
          <ac:chgData name="Sara Tonazzi" userId="S::10575054@polimi.it::eeec9de6-9f58-4e32-870d-ff622f46b0c6" providerId="AD" clId="Web-{E8C6A869-6FD7-4717-B424-BE68131625B2}" dt="2021-12-18T16:10:14.840" v="681" actId="1076"/>
          <ac:picMkLst>
            <pc:docMk/>
            <pc:sldMk cId="1924712530" sldId="270"/>
            <ac:picMk id="1757" creationId="{5505034F-5652-46C4-8B68-26A5BEA05D97}"/>
          </ac:picMkLst>
        </pc:picChg>
        <pc:picChg chg="add mod">
          <ac:chgData name="Sara Tonazzi" userId="S::10575054@polimi.it::eeec9de6-9f58-4e32-870d-ff622f46b0c6" providerId="AD" clId="Web-{E8C6A869-6FD7-4717-B424-BE68131625B2}" dt="2021-12-18T16:10:14.855" v="682" actId="1076"/>
          <ac:picMkLst>
            <pc:docMk/>
            <pc:sldMk cId="1924712530" sldId="270"/>
            <ac:picMk id="1758" creationId="{72BFC797-0190-4246-8731-733543221C08}"/>
          </ac:picMkLst>
        </pc:picChg>
        <pc:picChg chg="add mod">
          <ac:chgData name="Sara Tonazzi" userId="S::10575054@polimi.it::eeec9de6-9f58-4e32-870d-ff622f46b0c6" providerId="AD" clId="Web-{E8C6A869-6FD7-4717-B424-BE68131625B2}" dt="2021-12-18T16:10:14.871" v="683" actId="1076"/>
          <ac:picMkLst>
            <pc:docMk/>
            <pc:sldMk cId="1924712530" sldId="270"/>
            <ac:picMk id="1759" creationId="{0E7B42C0-21CD-44A9-9EDF-C927EC8CE780}"/>
          </ac:picMkLst>
        </pc:picChg>
        <pc:cxnChg chg="add mod">
          <ac:chgData name="Sara Tonazzi" userId="S::10575054@polimi.it::eeec9de6-9f58-4e32-870d-ff622f46b0c6" providerId="AD" clId="Web-{E8C6A869-6FD7-4717-B424-BE68131625B2}" dt="2021-12-18T17:04:04.376" v="779" actId="1076"/>
          <ac:cxnSpMkLst>
            <pc:docMk/>
            <pc:sldMk cId="1924712530" sldId="270"/>
            <ac:cxnSpMk id="13" creationId="{3070659C-D04A-45D2-91CF-682A702F01A7}"/>
          </ac:cxnSpMkLst>
        </pc:cxnChg>
        <pc:cxnChg chg="add mod">
          <ac:chgData name="Sara Tonazzi" userId="S::10575054@polimi.it::eeec9de6-9f58-4e32-870d-ff622f46b0c6" providerId="AD" clId="Web-{E8C6A869-6FD7-4717-B424-BE68131625B2}" dt="2021-12-18T17:05:24.831" v="794" actId="1076"/>
          <ac:cxnSpMkLst>
            <pc:docMk/>
            <pc:sldMk cId="1924712530" sldId="270"/>
            <ac:cxnSpMk id="33" creationId="{CA6F9E90-7EFC-474F-929B-F97AE4C39A80}"/>
          </ac:cxnSpMkLst>
        </pc:cxnChg>
        <pc:cxnChg chg="add mod">
          <ac:chgData name="Sara Tonazzi" userId="S::10575054@polimi.it::eeec9de6-9f58-4e32-870d-ff622f46b0c6" providerId="AD" clId="Web-{E8C6A869-6FD7-4717-B424-BE68131625B2}" dt="2021-12-18T17:05:33.440" v="796" actId="1076"/>
          <ac:cxnSpMkLst>
            <pc:docMk/>
            <pc:sldMk cId="1924712530" sldId="270"/>
            <ac:cxnSpMk id="34" creationId="{0EBFF5E8-E74E-477F-BBEE-20A1C208BD56}"/>
          </ac:cxnSpMkLst>
        </pc:cxnChg>
        <pc:cxnChg chg="add mod">
          <ac:chgData name="Sara Tonazzi" userId="S::10575054@polimi.it::eeec9de6-9f58-4e32-870d-ff622f46b0c6" providerId="AD" clId="Web-{E8C6A869-6FD7-4717-B424-BE68131625B2}" dt="2021-12-18T17:11:42.935" v="892" actId="14100"/>
          <ac:cxnSpMkLst>
            <pc:docMk/>
            <pc:sldMk cId="1924712530" sldId="270"/>
            <ac:cxnSpMk id="55" creationId="{D9B75728-27A1-437A-8624-8B56CD6E88A0}"/>
          </ac:cxnSpMkLst>
        </pc:cxnChg>
        <pc:cxnChg chg="add del mod">
          <ac:chgData name="Sara Tonazzi" userId="S::10575054@polimi.it::eeec9de6-9f58-4e32-870d-ff622f46b0c6" providerId="AD" clId="Web-{E8C6A869-6FD7-4717-B424-BE68131625B2}" dt="2021-12-18T17:11:02.106" v="885"/>
          <ac:cxnSpMkLst>
            <pc:docMk/>
            <pc:sldMk cId="1924712530" sldId="270"/>
            <ac:cxnSpMk id="56" creationId="{C11774E0-B518-4D78-9858-2995C22526BD}"/>
          </ac:cxnSpMkLst>
        </pc:cxnChg>
        <pc:cxnChg chg="add mod">
          <ac:chgData name="Sara Tonazzi" userId="S::10575054@polimi.it::eeec9de6-9f58-4e32-870d-ff622f46b0c6" providerId="AD" clId="Web-{E8C6A869-6FD7-4717-B424-BE68131625B2}" dt="2021-12-18T17:11:17.762" v="888" actId="14100"/>
          <ac:cxnSpMkLst>
            <pc:docMk/>
            <pc:sldMk cId="1924712530" sldId="270"/>
            <ac:cxnSpMk id="57" creationId="{59EDEB46-4DF5-4841-84A7-A99420B287E9}"/>
          </ac:cxnSpMkLst>
        </pc:cxnChg>
        <pc:cxnChg chg="add mod">
          <ac:chgData name="Sara Tonazzi" userId="S::10575054@polimi.it::eeec9de6-9f58-4e32-870d-ff622f46b0c6" providerId="AD" clId="Web-{E8C6A869-6FD7-4717-B424-BE68131625B2}" dt="2021-12-18T17:11:30.356" v="891" actId="1076"/>
          <ac:cxnSpMkLst>
            <pc:docMk/>
            <pc:sldMk cId="1924712530" sldId="270"/>
            <ac:cxnSpMk id="58" creationId="{C8EEB9F1-F600-432B-B042-F2C840F639B9}"/>
          </ac:cxnSpMkLst>
        </pc:cxnChg>
      </pc:sldChg>
      <pc:sldChg chg="modSp add replId">
        <pc:chgData name="Sara Tonazzi" userId="S::10575054@polimi.it::eeec9de6-9f58-4e32-870d-ff622f46b0c6" providerId="AD" clId="Web-{E8C6A869-6FD7-4717-B424-BE68131625B2}" dt="2021-12-18T15:44:52.781" v="400" actId="20577"/>
        <pc:sldMkLst>
          <pc:docMk/>
          <pc:sldMk cId="3861484306" sldId="272"/>
        </pc:sldMkLst>
        <pc:spChg chg="mod">
          <ac:chgData name="Sara Tonazzi" userId="S::10575054@polimi.it::eeec9de6-9f58-4e32-870d-ff622f46b0c6" providerId="AD" clId="Web-{E8C6A869-6FD7-4717-B424-BE68131625B2}" dt="2021-12-18T15:44:52.781" v="400" actId="20577"/>
          <ac:spMkLst>
            <pc:docMk/>
            <pc:sldMk cId="3861484306" sldId="272"/>
            <ac:spMk id="23" creationId="{3CBDE9C2-4590-4646-8FFA-45F267DAE0B4}"/>
          </ac:spMkLst>
        </pc:spChg>
      </pc:sldChg>
      <pc:sldChg chg="addSp delSp modSp add replId">
        <pc:chgData name="Sara Tonazzi" userId="S::10575054@polimi.it::eeec9de6-9f58-4e32-870d-ff622f46b0c6" providerId="AD" clId="Web-{E8C6A869-6FD7-4717-B424-BE68131625B2}" dt="2021-12-18T17:25:21.004" v="973"/>
        <pc:sldMkLst>
          <pc:docMk/>
          <pc:sldMk cId="1878906153" sldId="275"/>
        </pc:sldMkLst>
        <pc:spChg chg="add mod">
          <ac:chgData name="Sara Tonazzi" userId="S::10575054@polimi.it::eeec9de6-9f58-4e32-870d-ff622f46b0c6" providerId="AD" clId="Web-{E8C6A869-6FD7-4717-B424-BE68131625B2}" dt="2021-12-18T17:15:57.520" v="920" actId="1076"/>
          <ac:spMkLst>
            <pc:docMk/>
            <pc:sldMk cId="1878906153" sldId="275"/>
            <ac:spMk id="3" creationId="{E64FCC15-FEB5-4264-A330-F40CA3AB45FD}"/>
          </ac:spMkLst>
        </pc:spChg>
        <pc:spChg chg="add">
          <ac:chgData name="Sara Tonazzi" userId="S::10575054@polimi.it::eeec9de6-9f58-4e32-870d-ff622f46b0c6" providerId="AD" clId="Web-{E8C6A869-6FD7-4717-B424-BE68131625B2}" dt="2021-12-18T17:25:21.004" v="973"/>
          <ac:spMkLst>
            <pc:docMk/>
            <pc:sldMk cId="1878906153" sldId="275"/>
            <ac:spMk id="4" creationId="{1D35B4B0-BE2E-4858-AD8D-7B8270F3F82C}"/>
          </ac:spMkLst>
        </pc:spChg>
        <pc:spChg chg="del mod">
          <ac:chgData name="Sara Tonazzi" userId="S::10575054@polimi.it::eeec9de6-9f58-4e32-870d-ff622f46b0c6" providerId="AD" clId="Web-{E8C6A869-6FD7-4717-B424-BE68131625B2}" dt="2021-12-18T17:25:20.364" v="972"/>
          <ac:spMkLst>
            <pc:docMk/>
            <pc:sldMk cId="1878906153" sldId="275"/>
            <ac:spMk id="1952" creationId="{72D553AB-A3DC-45B9-B54C-4EDEBF069478}"/>
          </ac:spMkLst>
        </pc:spChg>
      </pc:sldChg>
      <pc:sldChg chg="addSp delSp modSp add replId">
        <pc:chgData name="Sara Tonazzi" userId="S::10575054@polimi.it::eeec9de6-9f58-4e32-870d-ff622f46b0c6" providerId="AD" clId="Web-{E8C6A869-6FD7-4717-B424-BE68131625B2}" dt="2021-12-18T17:25:27.270" v="975"/>
        <pc:sldMkLst>
          <pc:docMk/>
          <pc:sldMk cId="1714639233" sldId="276"/>
        </pc:sldMkLst>
        <pc:spChg chg="add mod">
          <ac:chgData name="Sara Tonazzi" userId="S::10575054@polimi.it::eeec9de6-9f58-4e32-870d-ff622f46b0c6" providerId="AD" clId="Web-{E8C6A869-6FD7-4717-B424-BE68131625B2}" dt="2021-12-18T17:15:51.957" v="919" actId="1076"/>
          <ac:spMkLst>
            <pc:docMk/>
            <pc:sldMk cId="1714639233" sldId="276"/>
            <ac:spMk id="3" creationId="{466264D9-E1EA-4C65-A0B3-4A3C8CD4DC1A}"/>
          </ac:spMkLst>
        </pc:spChg>
        <pc:spChg chg="add">
          <ac:chgData name="Sara Tonazzi" userId="S::10575054@polimi.it::eeec9de6-9f58-4e32-870d-ff622f46b0c6" providerId="AD" clId="Web-{E8C6A869-6FD7-4717-B424-BE68131625B2}" dt="2021-12-18T17:25:27.270" v="975"/>
          <ac:spMkLst>
            <pc:docMk/>
            <pc:sldMk cId="1714639233" sldId="276"/>
            <ac:spMk id="4" creationId="{5F70B7C5-5D0C-4C3E-A818-4DF31DD8129B}"/>
          </ac:spMkLst>
        </pc:spChg>
        <pc:spChg chg="mod">
          <ac:chgData name="Sara Tonazzi" userId="S::10575054@polimi.it::eeec9de6-9f58-4e32-870d-ff622f46b0c6" providerId="AD" clId="Web-{E8C6A869-6FD7-4717-B424-BE68131625B2}" dt="2021-12-18T17:15:28.441" v="916" actId="1076"/>
          <ac:spMkLst>
            <pc:docMk/>
            <pc:sldMk cId="1714639233" sldId="276"/>
            <ac:spMk id="1948" creationId="{6DE6735B-B7AF-49BE-BDF1-44DC70E35EE5}"/>
          </ac:spMkLst>
        </pc:spChg>
        <pc:spChg chg="del">
          <ac:chgData name="Sara Tonazzi" userId="S::10575054@polimi.it::eeec9de6-9f58-4e32-870d-ff622f46b0c6" providerId="AD" clId="Web-{E8C6A869-6FD7-4717-B424-BE68131625B2}" dt="2021-12-18T17:25:26.551" v="974"/>
          <ac:spMkLst>
            <pc:docMk/>
            <pc:sldMk cId="1714639233" sldId="276"/>
            <ac:spMk id="1952" creationId="{72D553AB-A3DC-45B9-B54C-4EDEBF069478}"/>
          </ac:spMkLst>
        </pc:spChg>
      </pc:sldChg>
      <pc:sldChg chg="addSp delSp modSp add replId">
        <pc:chgData name="Sara Tonazzi" userId="S::10575054@polimi.it::eeec9de6-9f58-4e32-870d-ff622f46b0c6" providerId="AD" clId="Web-{E8C6A869-6FD7-4717-B424-BE68131625B2}" dt="2021-12-18T17:25:32.723" v="977"/>
        <pc:sldMkLst>
          <pc:docMk/>
          <pc:sldMk cId="2166667640" sldId="277"/>
        </pc:sldMkLst>
        <pc:spChg chg="add mod">
          <ac:chgData name="Sara Tonazzi" userId="S::10575054@polimi.it::eeec9de6-9f58-4e32-870d-ff622f46b0c6" providerId="AD" clId="Web-{E8C6A869-6FD7-4717-B424-BE68131625B2}" dt="2021-12-18T17:16:24.099" v="922" actId="1076"/>
          <ac:spMkLst>
            <pc:docMk/>
            <pc:sldMk cId="2166667640" sldId="277"/>
            <ac:spMk id="3" creationId="{1DF1170F-C254-49E7-91F6-A21A6B6D3849}"/>
          </ac:spMkLst>
        </pc:spChg>
        <pc:spChg chg="add">
          <ac:chgData name="Sara Tonazzi" userId="S::10575054@polimi.it::eeec9de6-9f58-4e32-870d-ff622f46b0c6" providerId="AD" clId="Web-{E8C6A869-6FD7-4717-B424-BE68131625B2}" dt="2021-12-18T17:25:32.723" v="977"/>
          <ac:spMkLst>
            <pc:docMk/>
            <pc:sldMk cId="2166667640" sldId="277"/>
            <ac:spMk id="4" creationId="{35399C65-F6CB-487E-916E-511850BDA350}"/>
          </ac:spMkLst>
        </pc:spChg>
        <pc:spChg chg="del">
          <ac:chgData name="Sara Tonazzi" userId="S::10575054@polimi.it::eeec9de6-9f58-4e32-870d-ff622f46b0c6" providerId="AD" clId="Web-{E8C6A869-6FD7-4717-B424-BE68131625B2}" dt="2021-12-18T17:25:32.098" v="976"/>
          <ac:spMkLst>
            <pc:docMk/>
            <pc:sldMk cId="2166667640" sldId="277"/>
            <ac:spMk id="1952" creationId="{72D553AB-A3DC-45B9-B54C-4EDEBF069478}"/>
          </ac:spMkLst>
        </pc:spChg>
      </pc:sldChg>
      <pc:sldChg chg="addSp delSp modSp add replId">
        <pc:chgData name="Sara Tonazzi" userId="S::10575054@polimi.it::eeec9de6-9f58-4e32-870d-ff622f46b0c6" providerId="AD" clId="Web-{E8C6A869-6FD7-4717-B424-BE68131625B2}" dt="2021-12-18T17:25:36.848" v="979"/>
        <pc:sldMkLst>
          <pc:docMk/>
          <pc:sldMk cId="3134085781" sldId="278"/>
        </pc:sldMkLst>
        <pc:spChg chg="mod">
          <ac:chgData name="Sara Tonazzi" userId="S::10575054@polimi.it::eeec9de6-9f58-4e32-870d-ff622f46b0c6" providerId="AD" clId="Web-{E8C6A869-6FD7-4717-B424-BE68131625B2}" dt="2021-12-18T17:16:48.412" v="924" actId="1076"/>
          <ac:spMkLst>
            <pc:docMk/>
            <pc:sldMk cId="3134085781" sldId="278"/>
            <ac:spMk id="3" creationId="{1DF1170F-C254-49E7-91F6-A21A6B6D3849}"/>
          </ac:spMkLst>
        </pc:spChg>
        <pc:spChg chg="add">
          <ac:chgData name="Sara Tonazzi" userId="S::10575054@polimi.it::eeec9de6-9f58-4e32-870d-ff622f46b0c6" providerId="AD" clId="Web-{E8C6A869-6FD7-4717-B424-BE68131625B2}" dt="2021-12-18T17:25:36.848" v="979"/>
          <ac:spMkLst>
            <pc:docMk/>
            <pc:sldMk cId="3134085781" sldId="278"/>
            <ac:spMk id="4" creationId="{4507CC16-9F68-44E1-A301-1B634B6CF889}"/>
          </ac:spMkLst>
        </pc:spChg>
        <pc:spChg chg="del">
          <ac:chgData name="Sara Tonazzi" userId="S::10575054@polimi.it::eeec9de6-9f58-4e32-870d-ff622f46b0c6" providerId="AD" clId="Web-{E8C6A869-6FD7-4717-B424-BE68131625B2}" dt="2021-12-18T17:25:36.286" v="978"/>
          <ac:spMkLst>
            <pc:docMk/>
            <pc:sldMk cId="3134085781" sldId="278"/>
            <ac:spMk id="1952" creationId="{72D553AB-A3DC-45B9-B54C-4EDEBF069478}"/>
          </ac:spMkLst>
        </pc:spChg>
      </pc:sldChg>
      <pc:sldChg chg="addSp delSp modSp add replId">
        <pc:chgData name="Sara Tonazzi" userId="S::10575054@polimi.it::eeec9de6-9f58-4e32-870d-ff622f46b0c6" providerId="AD" clId="Web-{E8C6A869-6FD7-4717-B424-BE68131625B2}" dt="2021-12-18T17:25:47.364" v="981"/>
        <pc:sldMkLst>
          <pc:docMk/>
          <pc:sldMk cId="2844153833" sldId="279"/>
        </pc:sldMkLst>
        <pc:spChg chg="mod">
          <ac:chgData name="Sara Tonazzi" userId="S::10575054@polimi.it::eeec9de6-9f58-4e32-870d-ff622f46b0c6" providerId="AD" clId="Web-{E8C6A869-6FD7-4717-B424-BE68131625B2}" dt="2021-12-18T17:19:18.838" v="929" actId="14100"/>
          <ac:spMkLst>
            <pc:docMk/>
            <pc:sldMk cId="2844153833" sldId="279"/>
            <ac:spMk id="3" creationId="{1DF1170F-C254-49E7-91F6-A21A6B6D3849}"/>
          </ac:spMkLst>
        </pc:spChg>
        <pc:spChg chg="add">
          <ac:chgData name="Sara Tonazzi" userId="S::10575054@polimi.it::eeec9de6-9f58-4e32-870d-ff622f46b0c6" providerId="AD" clId="Web-{E8C6A869-6FD7-4717-B424-BE68131625B2}" dt="2021-12-18T17:25:42.848" v="980"/>
          <ac:spMkLst>
            <pc:docMk/>
            <pc:sldMk cId="2844153833" sldId="279"/>
            <ac:spMk id="4" creationId="{656BC795-C9AE-477C-9683-EC4E76A87460}"/>
          </ac:spMkLst>
        </pc:spChg>
        <pc:spChg chg="del">
          <ac:chgData name="Sara Tonazzi" userId="S::10575054@polimi.it::eeec9de6-9f58-4e32-870d-ff622f46b0c6" providerId="AD" clId="Web-{E8C6A869-6FD7-4717-B424-BE68131625B2}" dt="2021-12-18T17:25:47.364" v="981"/>
          <ac:spMkLst>
            <pc:docMk/>
            <pc:sldMk cId="2844153833" sldId="279"/>
            <ac:spMk id="1952" creationId="{72D553AB-A3DC-45B9-B54C-4EDEBF069478}"/>
          </ac:spMkLst>
        </pc:spChg>
      </pc:sldChg>
      <pc:sldChg chg="addSp delSp modSp add replId">
        <pc:chgData name="Sara Tonazzi" userId="S::10575054@polimi.it::eeec9de6-9f58-4e32-870d-ff622f46b0c6" providerId="AD" clId="Web-{E8C6A869-6FD7-4717-B424-BE68131625B2}" dt="2021-12-18T17:25:52.505" v="983"/>
        <pc:sldMkLst>
          <pc:docMk/>
          <pc:sldMk cId="295847168" sldId="280"/>
        </pc:sldMkLst>
        <pc:spChg chg="mod">
          <ac:chgData name="Sara Tonazzi" userId="S::10575054@polimi.it::eeec9de6-9f58-4e32-870d-ff622f46b0c6" providerId="AD" clId="Web-{E8C6A869-6FD7-4717-B424-BE68131625B2}" dt="2021-12-18T17:19:45.651" v="932" actId="1076"/>
          <ac:spMkLst>
            <pc:docMk/>
            <pc:sldMk cId="295847168" sldId="280"/>
            <ac:spMk id="3" creationId="{1DF1170F-C254-49E7-91F6-A21A6B6D3849}"/>
          </ac:spMkLst>
        </pc:spChg>
        <pc:spChg chg="add">
          <ac:chgData name="Sara Tonazzi" userId="S::10575054@polimi.it::eeec9de6-9f58-4e32-870d-ff622f46b0c6" providerId="AD" clId="Web-{E8C6A869-6FD7-4717-B424-BE68131625B2}" dt="2021-12-18T17:25:52.505" v="983"/>
          <ac:spMkLst>
            <pc:docMk/>
            <pc:sldMk cId="295847168" sldId="280"/>
            <ac:spMk id="4" creationId="{E5247B9C-7322-40EB-9159-13075E68C445}"/>
          </ac:spMkLst>
        </pc:spChg>
        <pc:spChg chg="del">
          <ac:chgData name="Sara Tonazzi" userId="S::10575054@polimi.it::eeec9de6-9f58-4e32-870d-ff622f46b0c6" providerId="AD" clId="Web-{E8C6A869-6FD7-4717-B424-BE68131625B2}" dt="2021-12-18T17:25:51.770" v="982"/>
          <ac:spMkLst>
            <pc:docMk/>
            <pc:sldMk cId="295847168" sldId="280"/>
            <ac:spMk id="1952" creationId="{72D553AB-A3DC-45B9-B54C-4EDEBF069478}"/>
          </ac:spMkLst>
        </pc:spChg>
      </pc:sldChg>
      <pc:sldChg chg="addSp delSp modSp add replId">
        <pc:chgData name="Sara Tonazzi" userId="S::10575054@polimi.it::eeec9de6-9f58-4e32-870d-ff622f46b0c6" providerId="AD" clId="Web-{E8C6A869-6FD7-4717-B424-BE68131625B2}" dt="2021-12-18T17:25:56.880" v="985"/>
        <pc:sldMkLst>
          <pc:docMk/>
          <pc:sldMk cId="2129849812" sldId="281"/>
        </pc:sldMkLst>
        <pc:spChg chg="mod">
          <ac:chgData name="Sara Tonazzi" userId="S::10575054@polimi.it::eeec9de6-9f58-4e32-870d-ff622f46b0c6" providerId="AD" clId="Web-{E8C6A869-6FD7-4717-B424-BE68131625B2}" dt="2021-12-18T17:20:30.277" v="938" actId="1076"/>
          <ac:spMkLst>
            <pc:docMk/>
            <pc:sldMk cId="2129849812" sldId="281"/>
            <ac:spMk id="3" creationId="{1DF1170F-C254-49E7-91F6-A21A6B6D3849}"/>
          </ac:spMkLst>
        </pc:spChg>
        <pc:spChg chg="add">
          <ac:chgData name="Sara Tonazzi" userId="S::10575054@polimi.it::eeec9de6-9f58-4e32-870d-ff622f46b0c6" providerId="AD" clId="Web-{E8C6A869-6FD7-4717-B424-BE68131625B2}" dt="2021-12-18T17:25:56.880" v="985"/>
          <ac:spMkLst>
            <pc:docMk/>
            <pc:sldMk cId="2129849812" sldId="281"/>
            <ac:spMk id="4" creationId="{7E2A9DD1-6BED-45E8-886F-06AFEA5B555B}"/>
          </ac:spMkLst>
        </pc:spChg>
        <pc:spChg chg="del">
          <ac:chgData name="Sara Tonazzi" userId="S::10575054@polimi.it::eeec9de6-9f58-4e32-870d-ff622f46b0c6" providerId="AD" clId="Web-{E8C6A869-6FD7-4717-B424-BE68131625B2}" dt="2021-12-18T17:25:56.239" v="984"/>
          <ac:spMkLst>
            <pc:docMk/>
            <pc:sldMk cId="2129849812" sldId="281"/>
            <ac:spMk id="1952" creationId="{72D553AB-A3DC-45B9-B54C-4EDEBF069478}"/>
          </ac:spMkLst>
        </pc:spChg>
      </pc:sldChg>
      <pc:sldChg chg="addSp delSp modSp add replId">
        <pc:chgData name="Sara Tonazzi" userId="S::10575054@polimi.it::eeec9de6-9f58-4e32-870d-ff622f46b0c6" providerId="AD" clId="Web-{E8C6A869-6FD7-4717-B424-BE68131625B2}" dt="2021-12-18T17:28:35.697" v="995" actId="20577"/>
        <pc:sldMkLst>
          <pc:docMk/>
          <pc:sldMk cId="2796985720" sldId="282"/>
        </pc:sldMkLst>
        <pc:spChg chg="mod">
          <ac:chgData name="Sara Tonazzi" userId="S::10575054@polimi.it::eeec9de6-9f58-4e32-870d-ff622f46b0c6" providerId="AD" clId="Web-{E8C6A869-6FD7-4717-B424-BE68131625B2}" dt="2021-12-18T17:20:46.262" v="940" actId="1076"/>
          <ac:spMkLst>
            <pc:docMk/>
            <pc:sldMk cId="2796985720" sldId="282"/>
            <ac:spMk id="3" creationId="{1DF1170F-C254-49E7-91F6-A21A6B6D3849}"/>
          </ac:spMkLst>
        </pc:spChg>
        <pc:spChg chg="add">
          <ac:chgData name="Sara Tonazzi" userId="S::10575054@polimi.it::eeec9de6-9f58-4e32-870d-ff622f46b0c6" providerId="AD" clId="Web-{E8C6A869-6FD7-4717-B424-BE68131625B2}" dt="2021-12-18T17:26:02.427" v="987"/>
          <ac:spMkLst>
            <pc:docMk/>
            <pc:sldMk cId="2796985720" sldId="282"/>
            <ac:spMk id="4" creationId="{65A958D0-A624-47CB-8984-C3B509194584}"/>
          </ac:spMkLst>
        </pc:spChg>
        <pc:spChg chg="mod">
          <ac:chgData name="Sara Tonazzi" userId="S::10575054@polimi.it::eeec9de6-9f58-4e32-870d-ff622f46b0c6" providerId="AD" clId="Web-{E8C6A869-6FD7-4717-B424-BE68131625B2}" dt="2021-12-18T17:28:35.697" v="995" actId="20577"/>
          <ac:spMkLst>
            <pc:docMk/>
            <pc:sldMk cId="2796985720" sldId="282"/>
            <ac:spMk id="1945" creationId="{7DD7CB9B-256C-496C-B2A9-C9D438B7ABA3}"/>
          </ac:spMkLst>
        </pc:spChg>
        <pc:spChg chg="del">
          <ac:chgData name="Sara Tonazzi" userId="S::10575054@polimi.it::eeec9de6-9f58-4e32-870d-ff622f46b0c6" providerId="AD" clId="Web-{E8C6A869-6FD7-4717-B424-BE68131625B2}" dt="2021-12-18T17:26:02.021" v="986"/>
          <ac:spMkLst>
            <pc:docMk/>
            <pc:sldMk cId="2796985720" sldId="282"/>
            <ac:spMk id="1952" creationId="{72D553AB-A3DC-45B9-B54C-4EDEBF069478}"/>
          </ac:spMkLst>
        </pc:spChg>
      </pc:sldChg>
    </pc:docChg>
  </pc:docChgLst>
</pc:chgInfo>
</file>

<file path=ppt/diagrams/_rels/data14.xml.rels><?xml version="1.0" encoding="UTF-8" standalone="yes"?>
<Relationships xmlns="http://schemas.openxmlformats.org/package/2006/relationships"><Relationship Id="rId1" Type="http://schemas.openxmlformats.org/officeDocument/2006/relationships/image" Target="../media/image34.png"/></Relationships>
</file>

<file path=ppt/diagrams/_rels/data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34.png"/></Relationships>
</file>

<file path=ppt/diagrams/_rels/data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image" Target="../media/image280.png"/><Relationship Id="rId4" Type="http://schemas.openxmlformats.org/officeDocument/2006/relationships/image" Target="../media/image310.png"/></Relationships>
</file>

<file path=ppt/diagrams/_rels/data7.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image" Target="../media/image330.png"/><Relationship Id="rId1" Type="http://schemas.openxmlformats.org/officeDocument/2006/relationships/image" Target="../media/image320.png"/><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diagrams/_rels/data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34.png"/></Relationships>
</file>

<file path=ppt/diagrams/_rels/drawing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7B777-B2AF-6440-BBB5-658AE4A7582E}"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it-IT"/>
        </a:p>
      </dgm:t>
    </dgm:pt>
    <dgm:pt modelId="{5EFE54C3-48E7-C74F-8F57-AC4A55CF468F}">
      <dgm:prSet phldrT="[Testo]"/>
      <dgm:spPr>
        <a:noFill/>
        <a:ln>
          <a:noFill/>
        </a:ln>
      </dgm:spPr>
      <dgm:t>
        <a:bodyPr/>
        <a:lstStyle/>
        <a:p>
          <a:r>
            <a:rPr lang="it-IT" dirty="0" err="1">
              <a:solidFill>
                <a:schemeClr val="tx1"/>
              </a:solidFill>
            </a:rPr>
            <a:t>Context</a:t>
          </a:r>
          <a:r>
            <a:rPr lang="it-IT" dirty="0">
              <a:solidFill>
                <a:schemeClr val="tx1"/>
              </a:solidFill>
            </a:rPr>
            <a:t> </a:t>
          </a:r>
          <a:r>
            <a:rPr lang="it-IT" dirty="0" err="1">
              <a:solidFill>
                <a:schemeClr val="tx1"/>
              </a:solidFill>
            </a:rPr>
            <a:t>description</a:t>
          </a:r>
          <a:endParaRPr lang="it-IT" dirty="0">
            <a:solidFill>
              <a:schemeClr val="tx1"/>
            </a:solidFill>
          </a:endParaRPr>
        </a:p>
      </dgm:t>
    </dgm:pt>
    <dgm:pt modelId="{8C661C61-B5A2-364C-A0F2-36E224D524DB}" type="parTrans" cxnId="{456B771E-C357-E541-B1E4-6FAAE8BB52AC}">
      <dgm:prSet/>
      <dgm:spPr/>
      <dgm:t>
        <a:bodyPr/>
        <a:lstStyle/>
        <a:p>
          <a:endParaRPr lang="it-IT"/>
        </a:p>
      </dgm:t>
    </dgm:pt>
    <dgm:pt modelId="{F9409FF3-3E77-344A-84C0-A8CA23CEB2D3}" type="sibTrans" cxnId="{456B771E-C357-E541-B1E4-6FAAE8BB52AC}">
      <dgm:prSet/>
      <dgm:spPr/>
      <dgm:t>
        <a:bodyPr/>
        <a:lstStyle/>
        <a:p>
          <a:endParaRPr lang="it-IT"/>
        </a:p>
      </dgm:t>
    </dgm:pt>
    <dgm:pt modelId="{98B38E6A-6D8A-0E4B-977D-C6DE85BA7AD1}">
      <dgm:prSet phldrT="[Testo]"/>
      <dgm:spPr>
        <a:noFill/>
        <a:ln>
          <a:noFill/>
        </a:ln>
      </dgm:spPr>
      <dgm:t>
        <a:bodyPr/>
        <a:lstStyle/>
        <a:p>
          <a:r>
            <a:rPr lang="it-IT" dirty="0" err="1">
              <a:solidFill>
                <a:schemeClr val="tx1"/>
              </a:solidFill>
            </a:rPr>
            <a:t>Problem</a:t>
          </a:r>
          <a:r>
            <a:rPr lang="it-IT" dirty="0">
              <a:solidFill>
                <a:schemeClr val="tx1"/>
              </a:solidFill>
            </a:rPr>
            <a:t> set up</a:t>
          </a:r>
        </a:p>
      </dgm:t>
    </dgm:pt>
    <dgm:pt modelId="{0E7666EA-EE61-E04B-85F2-E225469B441A}" type="parTrans" cxnId="{E0B3AB65-6419-9547-A27B-E2B67B3D2627}">
      <dgm:prSet/>
      <dgm:spPr/>
      <dgm:t>
        <a:bodyPr/>
        <a:lstStyle/>
        <a:p>
          <a:endParaRPr lang="it-IT"/>
        </a:p>
      </dgm:t>
    </dgm:pt>
    <dgm:pt modelId="{1A8A60FF-68F9-F544-B215-D11E4CA38611}" type="sibTrans" cxnId="{E0B3AB65-6419-9547-A27B-E2B67B3D2627}">
      <dgm:prSet/>
      <dgm:spPr/>
      <dgm:t>
        <a:bodyPr/>
        <a:lstStyle/>
        <a:p>
          <a:endParaRPr lang="it-IT"/>
        </a:p>
      </dgm:t>
    </dgm:pt>
    <dgm:pt modelId="{78A0F4D2-586F-9B4A-A6ED-9E501944C166}">
      <dgm:prSet phldrT="[Testo]"/>
      <dgm:spPr>
        <a:noFill/>
        <a:ln>
          <a:noFill/>
        </a:ln>
      </dgm:spPr>
      <dgm:t>
        <a:bodyPr/>
        <a:lstStyle/>
        <a:p>
          <a:r>
            <a:rPr lang="it-IT">
              <a:solidFill>
                <a:schemeClr val="tx1"/>
              </a:solidFill>
            </a:rPr>
            <a:t>Pricing Strategy</a:t>
          </a:r>
        </a:p>
      </dgm:t>
    </dgm:pt>
    <dgm:pt modelId="{EB20F6A2-7551-7948-8B39-9538386721DB}" type="parTrans" cxnId="{CF7D3D23-61D6-BB49-B6E9-FA03F4A35B04}">
      <dgm:prSet/>
      <dgm:spPr/>
      <dgm:t>
        <a:bodyPr/>
        <a:lstStyle/>
        <a:p>
          <a:endParaRPr lang="it-IT"/>
        </a:p>
      </dgm:t>
    </dgm:pt>
    <dgm:pt modelId="{AAC8E084-09A9-B549-8DD0-50A9E6ADCABD}" type="sibTrans" cxnId="{CF7D3D23-61D6-BB49-B6E9-FA03F4A35B04}">
      <dgm:prSet/>
      <dgm:spPr/>
      <dgm:t>
        <a:bodyPr/>
        <a:lstStyle/>
        <a:p>
          <a:endParaRPr lang="it-IT"/>
        </a:p>
      </dgm:t>
    </dgm:pt>
    <dgm:pt modelId="{7A1A67C0-F514-664E-83FA-54294AAA8FB2}">
      <dgm:prSet phldrT="[Testo]"/>
      <dgm:spPr>
        <a:noFill/>
        <a:ln>
          <a:noFill/>
        </a:ln>
      </dgm:spPr>
      <dgm:t>
        <a:bodyPr/>
        <a:lstStyle/>
        <a:p>
          <a:r>
            <a:rPr lang="it-IT" dirty="0" err="1">
              <a:solidFill>
                <a:schemeClr val="tx1"/>
              </a:solidFill>
            </a:rPr>
            <a:t>Bidding</a:t>
          </a:r>
          <a:r>
            <a:rPr lang="it-IT" dirty="0">
              <a:solidFill>
                <a:schemeClr val="tx1"/>
              </a:solidFill>
            </a:rPr>
            <a:t> </a:t>
          </a:r>
          <a:r>
            <a:rPr lang="it-IT" dirty="0" err="1">
              <a:solidFill>
                <a:schemeClr val="tx1"/>
              </a:solidFill>
            </a:rPr>
            <a:t>Strategy</a:t>
          </a:r>
          <a:endParaRPr lang="it-IT" dirty="0">
            <a:solidFill>
              <a:schemeClr val="tx1"/>
            </a:solidFill>
          </a:endParaRPr>
        </a:p>
      </dgm:t>
    </dgm:pt>
    <dgm:pt modelId="{6EE4C5F2-19DD-1E47-AB5F-F5AA5B7D87B1}" type="parTrans" cxnId="{8DCBE09D-1A38-D340-8ED0-7E0396ADF14E}">
      <dgm:prSet/>
      <dgm:spPr/>
      <dgm:t>
        <a:bodyPr/>
        <a:lstStyle/>
        <a:p>
          <a:endParaRPr lang="it-IT"/>
        </a:p>
      </dgm:t>
    </dgm:pt>
    <dgm:pt modelId="{D48C0309-60CF-4C46-9352-692DF565CD73}" type="sibTrans" cxnId="{8DCBE09D-1A38-D340-8ED0-7E0396ADF14E}">
      <dgm:prSet/>
      <dgm:spPr/>
      <dgm:t>
        <a:bodyPr/>
        <a:lstStyle/>
        <a:p>
          <a:endParaRPr lang="it-IT"/>
        </a:p>
      </dgm:t>
    </dgm:pt>
    <dgm:pt modelId="{4049E664-23D7-AC44-AF52-6C2B5F3F8365}">
      <dgm:prSet phldrT="[Testo]"/>
      <dgm:spPr>
        <a:noFill/>
        <a:ln>
          <a:noFill/>
        </a:ln>
      </dgm:spPr>
      <dgm:t>
        <a:bodyPr/>
        <a:lstStyle/>
        <a:p>
          <a:r>
            <a:rPr lang="it-IT">
              <a:solidFill>
                <a:schemeClr val="tx1"/>
              </a:solidFill>
            </a:rPr>
            <a:t>Joint </a:t>
          </a:r>
          <a:r>
            <a:rPr lang="it-IT" err="1">
              <a:solidFill>
                <a:schemeClr val="tx1"/>
              </a:solidFill>
            </a:rPr>
            <a:t>Pricing</a:t>
          </a:r>
          <a:r>
            <a:rPr lang="it-IT">
              <a:solidFill>
                <a:schemeClr val="tx1"/>
              </a:solidFill>
            </a:rPr>
            <a:t> and </a:t>
          </a:r>
          <a:r>
            <a:rPr lang="it-IT" err="1">
              <a:solidFill>
                <a:schemeClr val="tx1"/>
              </a:solidFill>
            </a:rPr>
            <a:t>Bidding</a:t>
          </a:r>
          <a:r>
            <a:rPr lang="it-IT">
              <a:solidFill>
                <a:schemeClr val="tx1"/>
              </a:solidFill>
            </a:rPr>
            <a:t> </a:t>
          </a:r>
          <a:r>
            <a:rPr lang="it-IT" err="1">
              <a:solidFill>
                <a:schemeClr val="tx1"/>
              </a:solidFill>
            </a:rPr>
            <a:t>Strategy</a:t>
          </a:r>
          <a:endParaRPr lang="it-IT">
            <a:solidFill>
              <a:schemeClr val="tx1"/>
            </a:solidFill>
          </a:endParaRPr>
        </a:p>
      </dgm:t>
    </dgm:pt>
    <dgm:pt modelId="{3ED9CF2F-3753-BD43-80F5-19066733D765}" type="parTrans" cxnId="{AC2EFC5F-A39D-8E42-95DE-DB7EA3C4B5E7}">
      <dgm:prSet/>
      <dgm:spPr/>
      <dgm:t>
        <a:bodyPr/>
        <a:lstStyle/>
        <a:p>
          <a:endParaRPr lang="it-IT"/>
        </a:p>
      </dgm:t>
    </dgm:pt>
    <dgm:pt modelId="{0D35C8BE-703B-794D-8CB3-BEEC7767D638}" type="sibTrans" cxnId="{AC2EFC5F-A39D-8E42-95DE-DB7EA3C4B5E7}">
      <dgm:prSet/>
      <dgm:spPr/>
      <dgm:t>
        <a:bodyPr/>
        <a:lstStyle/>
        <a:p>
          <a:endParaRPr lang="it-IT"/>
        </a:p>
      </dgm:t>
    </dgm:pt>
    <dgm:pt modelId="{1A5C95AA-E065-C744-9E79-9194A6E34747}">
      <dgm:prSet phldrT="[Testo]"/>
      <dgm:spPr>
        <a:noFill/>
        <a:ln>
          <a:noFill/>
        </a:ln>
      </dgm:spPr>
      <dgm:t>
        <a:bodyPr/>
        <a:lstStyle/>
        <a:p>
          <a:r>
            <a:rPr lang="it-IT">
              <a:solidFill>
                <a:schemeClr val="tx1"/>
              </a:solidFill>
            </a:rPr>
            <a:t>Context Generation</a:t>
          </a:r>
        </a:p>
      </dgm:t>
    </dgm:pt>
    <dgm:pt modelId="{99846BD8-FF8F-8E49-AA33-A9F22331E6EA}" type="parTrans" cxnId="{E29F773A-BC1B-E046-B703-70AB0F63562D}">
      <dgm:prSet/>
      <dgm:spPr/>
      <dgm:t>
        <a:bodyPr/>
        <a:lstStyle/>
        <a:p>
          <a:endParaRPr lang="it-IT"/>
        </a:p>
      </dgm:t>
    </dgm:pt>
    <dgm:pt modelId="{51600231-C3D1-FC4B-972D-82769E4B67F9}" type="sibTrans" cxnId="{E29F773A-BC1B-E046-B703-70AB0F63562D}">
      <dgm:prSet/>
      <dgm:spPr/>
      <dgm:t>
        <a:bodyPr/>
        <a:lstStyle/>
        <a:p>
          <a:endParaRPr lang="it-IT"/>
        </a:p>
      </dgm:t>
    </dgm:pt>
    <dgm:pt modelId="{CF925A52-AE71-4445-B073-E1A44428999B}" type="pres">
      <dgm:prSet presAssocID="{3657B777-B2AF-6440-BBB5-658AE4A7582E}" presName="Name0" presStyleCnt="0">
        <dgm:presLayoutVars>
          <dgm:chMax val="7"/>
          <dgm:chPref val="7"/>
          <dgm:dir/>
        </dgm:presLayoutVars>
      </dgm:prSet>
      <dgm:spPr/>
    </dgm:pt>
    <dgm:pt modelId="{B8C7F92E-5549-F042-AD45-B20DFEDF4BC2}" type="pres">
      <dgm:prSet presAssocID="{3657B777-B2AF-6440-BBB5-658AE4A7582E}" presName="Name1" presStyleCnt="0"/>
      <dgm:spPr/>
    </dgm:pt>
    <dgm:pt modelId="{37599746-7F68-EC42-B941-F5CD3AC704F2}" type="pres">
      <dgm:prSet presAssocID="{3657B777-B2AF-6440-BBB5-658AE4A7582E}" presName="cycle" presStyleCnt="0"/>
      <dgm:spPr/>
    </dgm:pt>
    <dgm:pt modelId="{A059EEAF-CDE1-C646-9D8B-038481B5EE36}" type="pres">
      <dgm:prSet presAssocID="{3657B777-B2AF-6440-BBB5-658AE4A7582E}" presName="srcNode" presStyleLbl="node1" presStyleIdx="0" presStyleCnt="6"/>
      <dgm:spPr/>
    </dgm:pt>
    <dgm:pt modelId="{79BF4553-633B-0244-B2C5-4C8EA764F51E}" type="pres">
      <dgm:prSet presAssocID="{3657B777-B2AF-6440-BBB5-658AE4A7582E}" presName="conn" presStyleLbl="parChTrans1D2" presStyleIdx="0" presStyleCnt="1"/>
      <dgm:spPr/>
    </dgm:pt>
    <dgm:pt modelId="{E10FB2BD-7BB7-CE43-8600-F9794D5B1A42}" type="pres">
      <dgm:prSet presAssocID="{3657B777-B2AF-6440-BBB5-658AE4A7582E}" presName="extraNode" presStyleLbl="node1" presStyleIdx="0" presStyleCnt="6"/>
      <dgm:spPr/>
    </dgm:pt>
    <dgm:pt modelId="{D7687408-4CD5-3C47-86B3-B53473CF8C68}" type="pres">
      <dgm:prSet presAssocID="{3657B777-B2AF-6440-BBB5-658AE4A7582E}" presName="dstNode" presStyleLbl="node1" presStyleIdx="0" presStyleCnt="6"/>
      <dgm:spPr/>
    </dgm:pt>
    <dgm:pt modelId="{58FA0A88-E5D4-034C-A807-F0C615099A68}" type="pres">
      <dgm:prSet presAssocID="{5EFE54C3-48E7-C74F-8F57-AC4A55CF468F}" presName="text_1" presStyleLbl="node1" presStyleIdx="0" presStyleCnt="6">
        <dgm:presLayoutVars>
          <dgm:bulletEnabled val="1"/>
        </dgm:presLayoutVars>
      </dgm:prSet>
      <dgm:spPr/>
    </dgm:pt>
    <dgm:pt modelId="{EC1ED81E-98C5-8C44-AF87-EE3AA4DD5A38}" type="pres">
      <dgm:prSet presAssocID="{5EFE54C3-48E7-C74F-8F57-AC4A55CF468F}" presName="accent_1" presStyleCnt="0"/>
      <dgm:spPr/>
    </dgm:pt>
    <dgm:pt modelId="{60D1FA8B-CB68-4743-AF2E-B5F0404C0986}" type="pres">
      <dgm:prSet presAssocID="{5EFE54C3-48E7-C74F-8F57-AC4A55CF468F}" presName="accentRepeatNode" presStyleLbl="solidFgAcc1" presStyleIdx="0" presStyleCnt="6"/>
      <dgm:spPr/>
    </dgm:pt>
    <dgm:pt modelId="{83A0121F-90D4-204A-963E-4A68FA8B44EE}" type="pres">
      <dgm:prSet presAssocID="{98B38E6A-6D8A-0E4B-977D-C6DE85BA7AD1}" presName="text_2" presStyleLbl="node1" presStyleIdx="1" presStyleCnt="6">
        <dgm:presLayoutVars>
          <dgm:bulletEnabled val="1"/>
        </dgm:presLayoutVars>
      </dgm:prSet>
      <dgm:spPr/>
    </dgm:pt>
    <dgm:pt modelId="{8BF3F4E2-9B45-2044-840E-DAADC7D8DC6B}" type="pres">
      <dgm:prSet presAssocID="{98B38E6A-6D8A-0E4B-977D-C6DE85BA7AD1}" presName="accent_2" presStyleCnt="0"/>
      <dgm:spPr/>
    </dgm:pt>
    <dgm:pt modelId="{97B4E370-44CD-1148-AAF4-5F910908F932}" type="pres">
      <dgm:prSet presAssocID="{98B38E6A-6D8A-0E4B-977D-C6DE85BA7AD1}" presName="accentRepeatNode" presStyleLbl="solidFgAcc1" presStyleIdx="1" presStyleCnt="6"/>
      <dgm:spPr/>
    </dgm:pt>
    <dgm:pt modelId="{8E93EB53-739A-8848-A823-96542A99028A}" type="pres">
      <dgm:prSet presAssocID="{78A0F4D2-586F-9B4A-A6ED-9E501944C166}" presName="text_3" presStyleLbl="node1" presStyleIdx="2" presStyleCnt="6">
        <dgm:presLayoutVars>
          <dgm:bulletEnabled val="1"/>
        </dgm:presLayoutVars>
      </dgm:prSet>
      <dgm:spPr/>
    </dgm:pt>
    <dgm:pt modelId="{762D96FC-16AD-4F45-B9C2-8F0FDAF66F22}" type="pres">
      <dgm:prSet presAssocID="{78A0F4D2-586F-9B4A-A6ED-9E501944C166}" presName="accent_3" presStyleCnt="0"/>
      <dgm:spPr/>
    </dgm:pt>
    <dgm:pt modelId="{19E20D1B-C36D-644A-B78E-4B345FA6D3EE}" type="pres">
      <dgm:prSet presAssocID="{78A0F4D2-586F-9B4A-A6ED-9E501944C166}" presName="accentRepeatNode" presStyleLbl="solidFgAcc1" presStyleIdx="2" presStyleCnt="6"/>
      <dgm:spPr/>
    </dgm:pt>
    <dgm:pt modelId="{522342FF-A437-B747-AC56-A60244A70E36}" type="pres">
      <dgm:prSet presAssocID="{1A5C95AA-E065-C744-9E79-9194A6E34747}" presName="text_4" presStyleLbl="node1" presStyleIdx="3" presStyleCnt="6">
        <dgm:presLayoutVars>
          <dgm:bulletEnabled val="1"/>
        </dgm:presLayoutVars>
      </dgm:prSet>
      <dgm:spPr/>
    </dgm:pt>
    <dgm:pt modelId="{DB95D194-6888-B348-9E8D-BA4E97B3F4F1}" type="pres">
      <dgm:prSet presAssocID="{1A5C95AA-E065-C744-9E79-9194A6E34747}" presName="accent_4" presStyleCnt="0"/>
      <dgm:spPr/>
    </dgm:pt>
    <dgm:pt modelId="{16A505D9-7305-E746-97D0-DF262B6AE5EA}" type="pres">
      <dgm:prSet presAssocID="{1A5C95AA-E065-C744-9E79-9194A6E34747}" presName="accentRepeatNode" presStyleLbl="solidFgAcc1" presStyleIdx="3" presStyleCnt="6"/>
      <dgm:spPr/>
    </dgm:pt>
    <dgm:pt modelId="{6672B39C-9137-F74F-AE04-50ED32068AAA}" type="pres">
      <dgm:prSet presAssocID="{7A1A67C0-F514-664E-83FA-54294AAA8FB2}" presName="text_5" presStyleLbl="node1" presStyleIdx="4" presStyleCnt="6">
        <dgm:presLayoutVars>
          <dgm:bulletEnabled val="1"/>
        </dgm:presLayoutVars>
      </dgm:prSet>
      <dgm:spPr/>
    </dgm:pt>
    <dgm:pt modelId="{79E4375F-9235-DD4C-B8BE-BB8C3D37DF23}" type="pres">
      <dgm:prSet presAssocID="{7A1A67C0-F514-664E-83FA-54294AAA8FB2}" presName="accent_5" presStyleCnt="0"/>
      <dgm:spPr/>
    </dgm:pt>
    <dgm:pt modelId="{227AC251-25B5-2047-B585-89C1EC4F0ECD}" type="pres">
      <dgm:prSet presAssocID="{7A1A67C0-F514-664E-83FA-54294AAA8FB2}" presName="accentRepeatNode" presStyleLbl="solidFgAcc1" presStyleIdx="4" presStyleCnt="6"/>
      <dgm:spPr/>
    </dgm:pt>
    <dgm:pt modelId="{B5EF22CB-8415-0B44-BDB3-371D64BC2518}" type="pres">
      <dgm:prSet presAssocID="{4049E664-23D7-AC44-AF52-6C2B5F3F8365}" presName="text_6" presStyleLbl="node1" presStyleIdx="5" presStyleCnt="6">
        <dgm:presLayoutVars>
          <dgm:bulletEnabled val="1"/>
        </dgm:presLayoutVars>
      </dgm:prSet>
      <dgm:spPr/>
    </dgm:pt>
    <dgm:pt modelId="{61BCC560-FBC0-C744-B872-57A81C2E2D29}" type="pres">
      <dgm:prSet presAssocID="{4049E664-23D7-AC44-AF52-6C2B5F3F8365}" presName="accent_6" presStyleCnt="0"/>
      <dgm:spPr/>
    </dgm:pt>
    <dgm:pt modelId="{AEC7FE33-2D27-4B4B-B416-E9BD8E4B74C7}" type="pres">
      <dgm:prSet presAssocID="{4049E664-23D7-AC44-AF52-6C2B5F3F8365}" presName="accentRepeatNode" presStyleLbl="solidFgAcc1" presStyleIdx="5" presStyleCnt="6"/>
      <dgm:spPr/>
    </dgm:pt>
  </dgm:ptLst>
  <dgm:cxnLst>
    <dgm:cxn modelId="{ECE73300-FC57-284F-9C00-8189A75F829C}" type="presOf" srcId="{5EFE54C3-48E7-C74F-8F57-AC4A55CF468F}" destId="{58FA0A88-E5D4-034C-A807-F0C615099A68}" srcOrd="0" destOrd="0" presId="urn:microsoft.com/office/officeart/2008/layout/VerticalCurvedList"/>
    <dgm:cxn modelId="{456B771E-C357-E541-B1E4-6FAAE8BB52AC}" srcId="{3657B777-B2AF-6440-BBB5-658AE4A7582E}" destId="{5EFE54C3-48E7-C74F-8F57-AC4A55CF468F}" srcOrd="0" destOrd="0" parTransId="{8C661C61-B5A2-364C-A0F2-36E224D524DB}" sibTransId="{F9409FF3-3E77-344A-84C0-A8CA23CEB2D3}"/>
    <dgm:cxn modelId="{CF7D3D23-61D6-BB49-B6E9-FA03F4A35B04}" srcId="{3657B777-B2AF-6440-BBB5-658AE4A7582E}" destId="{78A0F4D2-586F-9B4A-A6ED-9E501944C166}" srcOrd="2" destOrd="0" parTransId="{EB20F6A2-7551-7948-8B39-9538386721DB}" sibTransId="{AAC8E084-09A9-B549-8DD0-50A9E6ADCABD}"/>
    <dgm:cxn modelId="{57BBA42A-289F-5348-9FDC-7EA06A1DE108}" type="presOf" srcId="{1A5C95AA-E065-C744-9E79-9194A6E34747}" destId="{522342FF-A437-B747-AC56-A60244A70E36}" srcOrd="0" destOrd="0" presId="urn:microsoft.com/office/officeart/2008/layout/VerticalCurvedList"/>
    <dgm:cxn modelId="{E29F773A-BC1B-E046-B703-70AB0F63562D}" srcId="{3657B777-B2AF-6440-BBB5-658AE4A7582E}" destId="{1A5C95AA-E065-C744-9E79-9194A6E34747}" srcOrd="3" destOrd="0" parTransId="{99846BD8-FF8F-8E49-AA33-A9F22331E6EA}" sibTransId="{51600231-C3D1-FC4B-972D-82769E4B67F9}"/>
    <dgm:cxn modelId="{CE605E47-391E-6F41-B197-3E650F997838}" type="presOf" srcId="{7A1A67C0-F514-664E-83FA-54294AAA8FB2}" destId="{6672B39C-9137-F74F-AE04-50ED32068AAA}" srcOrd="0" destOrd="0" presId="urn:microsoft.com/office/officeart/2008/layout/VerticalCurvedList"/>
    <dgm:cxn modelId="{AC2EFC5F-A39D-8E42-95DE-DB7EA3C4B5E7}" srcId="{3657B777-B2AF-6440-BBB5-658AE4A7582E}" destId="{4049E664-23D7-AC44-AF52-6C2B5F3F8365}" srcOrd="5" destOrd="0" parTransId="{3ED9CF2F-3753-BD43-80F5-19066733D765}" sibTransId="{0D35C8BE-703B-794D-8CB3-BEEC7767D638}"/>
    <dgm:cxn modelId="{E0B3AB65-6419-9547-A27B-E2B67B3D2627}" srcId="{3657B777-B2AF-6440-BBB5-658AE4A7582E}" destId="{98B38E6A-6D8A-0E4B-977D-C6DE85BA7AD1}" srcOrd="1" destOrd="0" parTransId="{0E7666EA-EE61-E04B-85F2-E225469B441A}" sibTransId="{1A8A60FF-68F9-F544-B215-D11E4CA38611}"/>
    <dgm:cxn modelId="{F4B5BF87-43A8-3B42-8010-4B4204099EA2}" type="presOf" srcId="{4049E664-23D7-AC44-AF52-6C2B5F3F8365}" destId="{B5EF22CB-8415-0B44-BDB3-371D64BC2518}" srcOrd="0" destOrd="0" presId="urn:microsoft.com/office/officeart/2008/layout/VerticalCurvedList"/>
    <dgm:cxn modelId="{8DCBE09D-1A38-D340-8ED0-7E0396ADF14E}" srcId="{3657B777-B2AF-6440-BBB5-658AE4A7582E}" destId="{7A1A67C0-F514-664E-83FA-54294AAA8FB2}" srcOrd="4" destOrd="0" parTransId="{6EE4C5F2-19DD-1E47-AB5F-F5AA5B7D87B1}" sibTransId="{D48C0309-60CF-4C46-9352-692DF565CD73}"/>
    <dgm:cxn modelId="{0A7F09B5-EE7B-A147-9BCE-0534061FA9CE}" type="presOf" srcId="{98B38E6A-6D8A-0E4B-977D-C6DE85BA7AD1}" destId="{83A0121F-90D4-204A-963E-4A68FA8B44EE}" srcOrd="0" destOrd="0" presId="urn:microsoft.com/office/officeart/2008/layout/VerticalCurvedList"/>
    <dgm:cxn modelId="{7ECC7DDD-44E1-5341-AFB8-7C8528CA76B2}" type="presOf" srcId="{F9409FF3-3E77-344A-84C0-A8CA23CEB2D3}" destId="{79BF4553-633B-0244-B2C5-4C8EA764F51E}" srcOrd="0" destOrd="0" presId="urn:microsoft.com/office/officeart/2008/layout/VerticalCurvedList"/>
    <dgm:cxn modelId="{CAD35DE2-D11B-2348-B858-3EB04CAC9238}" type="presOf" srcId="{3657B777-B2AF-6440-BBB5-658AE4A7582E}" destId="{CF925A52-AE71-4445-B073-E1A44428999B}" srcOrd="0" destOrd="0" presId="urn:microsoft.com/office/officeart/2008/layout/VerticalCurvedList"/>
    <dgm:cxn modelId="{3B13B0F2-CACD-5544-BA88-F422D0356604}" type="presOf" srcId="{78A0F4D2-586F-9B4A-A6ED-9E501944C166}" destId="{8E93EB53-739A-8848-A823-96542A99028A}" srcOrd="0" destOrd="0" presId="urn:microsoft.com/office/officeart/2008/layout/VerticalCurvedList"/>
    <dgm:cxn modelId="{B9854CD5-14E8-914C-8D6E-715887341784}" type="presParOf" srcId="{CF925A52-AE71-4445-B073-E1A44428999B}" destId="{B8C7F92E-5549-F042-AD45-B20DFEDF4BC2}" srcOrd="0" destOrd="0" presId="urn:microsoft.com/office/officeart/2008/layout/VerticalCurvedList"/>
    <dgm:cxn modelId="{EB9FCCA9-621E-104F-8854-55643D57F8B9}" type="presParOf" srcId="{B8C7F92E-5549-F042-AD45-B20DFEDF4BC2}" destId="{37599746-7F68-EC42-B941-F5CD3AC704F2}" srcOrd="0" destOrd="0" presId="urn:microsoft.com/office/officeart/2008/layout/VerticalCurvedList"/>
    <dgm:cxn modelId="{6A01C973-4543-C94A-BE29-FCDBBF7C4B41}" type="presParOf" srcId="{37599746-7F68-EC42-B941-F5CD3AC704F2}" destId="{A059EEAF-CDE1-C646-9D8B-038481B5EE36}" srcOrd="0" destOrd="0" presId="urn:microsoft.com/office/officeart/2008/layout/VerticalCurvedList"/>
    <dgm:cxn modelId="{16002F88-1CE0-9641-A668-EA331330E1FB}" type="presParOf" srcId="{37599746-7F68-EC42-B941-F5CD3AC704F2}" destId="{79BF4553-633B-0244-B2C5-4C8EA764F51E}" srcOrd="1" destOrd="0" presId="urn:microsoft.com/office/officeart/2008/layout/VerticalCurvedList"/>
    <dgm:cxn modelId="{A695A646-34EB-7243-8156-A855599C9D48}" type="presParOf" srcId="{37599746-7F68-EC42-B941-F5CD3AC704F2}" destId="{E10FB2BD-7BB7-CE43-8600-F9794D5B1A42}" srcOrd="2" destOrd="0" presId="urn:microsoft.com/office/officeart/2008/layout/VerticalCurvedList"/>
    <dgm:cxn modelId="{67BF44F7-4379-BF41-81A8-A4B0F3AF0BBD}" type="presParOf" srcId="{37599746-7F68-EC42-B941-F5CD3AC704F2}" destId="{D7687408-4CD5-3C47-86B3-B53473CF8C68}" srcOrd="3" destOrd="0" presId="urn:microsoft.com/office/officeart/2008/layout/VerticalCurvedList"/>
    <dgm:cxn modelId="{E26E9511-63AA-F047-B558-5DF1F0CF4934}" type="presParOf" srcId="{B8C7F92E-5549-F042-AD45-B20DFEDF4BC2}" destId="{58FA0A88-E5D4-034C-A807-F0C615099A68}" srcOrd="1" destOrd="0" presId="urn:microsoft.com/office/officeart/2008/layout/VerticalCurvedList"/>
    <dgm:cxn modelId="{F3E4F763-439F-1B4D-93A5-6475D7A9EC7D}" type="presParOf" srcId="{B8C7F92E-5549-F042-AD45-B20DFEDF4BC2}" destId="{EC1ED81E-98C5-8C44-AF87-EE3AA4DD5A38}" srcOrd="2" destOrd="0" presId="urn:microsoft.com/office/officeart/2008/layout/VerticalCurvedList"/>
    <dgm:cxn modelId="{4C7704B0-94E8-E445-A9E6-A142FD8A7B3D}" type="presParOf" srcId="{EC1ED81E-98C5-8C44-AF87-EE3AA4DD5A38}" destId="{60D1FA8B-CB68-4743-AF2E-B5F0404C0986}" srcOrd="0" destOrd="0" presId="urn:microsoft.com/office/officeart/2008/layout/VerticalCurvedList"/>
    <dgm:cxn modelId="{0FFC7521-3C35-D742-83B3-63E1A6E9B2F1}" type="presParOf" srcId="{B8C7F92E-5549-F042-AD45-B20DFEDF4BC2}" destId="{83A0121F-90D4-204A-963E-4A68FA8B44EE}" srcOrd="3" destOrd="0" presId="urn:microsoft.com/office/officeart/2008/layout/VerticalCurvedList"/>
    <dgm:cxn modelId="{09C6685F-409E-8D4E-9CD5-193AEF86185C}" type="presParOf" srcId="{B8C7F92E-5549-F042-AD45-B20DFEDF4BC2}" destId="{8BF3F4E2-9B45-2044-840E-DAADC7D8DC6B}" srcOrd="4" destOrd="0" presId="urn:microsoft.com/office/officeart/2008/layout/VerticalCurvedList"/>
    <dgm:cxn modelId="{91B75284-CEF7-2A46-B039-1FCE7147610B}" type="presParOf" srcId="{8BF3F4E2-9B45-2044-840E-DAADC7D8DC6B}" destId="{97B4E370-44CD-1148-AAF4-5F910908F932}" srcOrd="0" destOrd="0" presId="urn:microsoft.com/office/officeart/2008/layout/VerticalCurvedList"/>
    <dgm:cxn modelId="{913A0CDD-40CE-A14F-B260-DE9A9C4570F8}" type="presParOf" srcId="{B8C7F92E-5549-F042-AD45-B20DFEDF4BC2}" destId="{8E93EB53-739A-8848-A823-96542A99028A}" srcOrd="5" destOrd="0" presId="urn:microsoft.com/office/officeart/2008/layout/VerticalCurvedList"/>
    <dgm:cxn modelId="{819CC91E-1686-694F-98CA-6D8217B2EEAD}" type="presParOf" srcId="{B8C7F92E-5549-F042-AD45-B20DFEDF4BC2}" destId="{762D96FC-16AD-4F45-B9C2-8F0FDAF66F22}" srcOrd="6" destOrd="0" presId="urn:microsoft.com/office/officeart/2008/layout/VerticalCurvedList"/>
    <dgm:cxn modelId="{447E377A-B8A7-1A44-9B63-73F6418D07EE}" type="presParOf" srcId="{762D96FC-16AD-4F45-B9C2-8F0FDAF66F22}" destId="{19E20D1B-C36D-644A-B78E-4B345FA6D3EE}" srcOrd="0" destOrd="0" presId="urn:microsoft.com/office/officeart/2008/layout/VerticalCurvedList"/>
    <dgm:cxn modelId="{83C348E7-342A-8841-BD4E-5C70B68F5CB7}" type="presParOf" srcId="{B8C7F92E-5549-F042-AD45-B20DFEDF4BC2}" destId="{522342FF-A437-B747-AC56-A60244A70E36}" srcOrd="7" destOrd="0" presId="urn:microsoft.com/office/officeart/2008/layout/VerticalCurvedList"/>
    <dgm:cxn modelId="{A7198D46-C6BF-484B-B294-3D4C27850607}" type="presParOf" srcId="{B8C7F92E-5549-F042-AD45-B20DFEDF4BC2}" destId="{DB95D194-6888-B348-9E8D-BA4E97B3F4F1}" srcOrd="8" destOrd="0" presId="urn:microsoft.com/office/officeart/2008/layout/VerticalCurvedList"/>
    <dgm:cxn modelId="{84F98276-D842-8946-B6B2-479BEA230556}" type="presParOf" srcId="{DB95D194-6888-B348-9E8D-BA4E97B3F4F1}" destId="{16A505D9-7305-E746-97D0-DF262B6AE5EA}" srcOrd="0" destOrd="0" presId="urn:microsoft.com/office/officeart/2008/layout/VerticalCurvedList"/>
    <dgm:cxn modelId="{60F08E86-7BC2-E748-BFE0-06F004CB0F0E}" type="presParOf" srcId="{B8C7F92E-5549-F042-AD45-B20DFEDF4BC2}" destId="{6672B39C-9137-F74F-AE04-50ED32068AAA}" srcOrd="9" destOrd="0" presId="urn:microsoft.com/office/officeart/2008/layout/VerticalCurvedList"/>
    <dgm:cxn modelId="{B0E2906D-545F-D449-9B44-F011C31798F5}" type="presParOf" srcId="{B8C7F92E-5549-F042-AD45-B20DFEDF4BC2}" destId="{79E4375F-9235-DD4C-B8BE-BB8C3D37DF23}" srcOrd="10" destOrd="0" presId="urn:microsoft.com/office/officeart/2008/layout/VerticalCurvedList"/>
    <dgm:cxn modelId="{74402266-A6F3-3843-940B-5ABCC6F9663E}" type="presParOf" srcId="{79E4375F-9235-DD4C-B8BE-BB8C3D37DF23}" destId="{227AC251-25B5-2047-B585-89C1EC4F0ECD}" srcOrd="0" destOrd="0" presId="urn:microsoft.com/office/officeart/2008/layout/VerticalCurvedList"/>
    <dgm:cxn modelId="{FE594939-93BC-8745-94CE-8B49B3E459B2}" type="presParOf" srcId="{B8C7F92E-5549-F042-AD45-B20DFEDF4BC2}" destId="{B5EF22CB-8415-0B44-BDB3-371D64BC2518}" srcOrd="11" destOrd="0" presId="urn:microsoft.com/office/officeart/2008/layout/VerticalCurvedList"/>
    <dgm:cxn modelId="{A9320DA2-9956-834A-9305-A30C6BA27AA2}" type="presParOf" srcId="{B8C7F92E-5549-F042-AD45-B20DFEDF4BC2}" destId="{61BCC560-FBC0-C744-B872-57A81C2E2D29}" srcOrd="12" destOrd="0" presId="urn:microsoft.com/office/officeart/2008/layout/VerticalCurvedList"/>
    <dgm:cxn modelId="{381C06E5-2A2E-5347-9331-BF2F569362E1}" type="presParOf" srcId="{61BCC560-FBC0-C744-B872-57A81C2E2D29}" destId="{AEC7FE33-2D27-4B4B-B416-E9BD8E4B74C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BFBBA9-B167-D741-AAC9-CB4AB7F06600}" type="doc">
      <dgm:prSet loTypeId="urn:microsoft.com/office/officeart/2005/8/layout/process1" loCatId="" qsTypeId="urn:microsoft.com/office/officeart/2005/8/quickstyle/simple1" qsCatId="simple" csTypeId="urn:microsoft.com/office/officeart/2005/8/colors/accent1_2" csCatId="accent1" phldr="1"/>
      <dgm:spPr/>
    </dgm:pt>
    <dgm:pt modelId="{44992B3E-F2CB-F940-9067-45C98BD3FAF3}">
      <dgm:prSet phldrT="[Testo]"/>
      <dgm:spPr>
        <a:ln w="28575">
          <a:solidFill>
            <a:schemeClr val="accent2">
              <a:lumMod val="50000"/>
            </a:schemeClr>
          </a:solidFill>
        </a:ln>
      </dgm:spPr>
      <dgm:t>
        <a:bodyPr/>
        <a:lstStyle/>
        <a:p>
          <a:r>
            <a:rPr lang="it-IT" dirty="0" err="1">
              <a:latin typeface="Calibri"/>
              <a:cs typeface="Calibri"/>
            </a:rPr>
            <a:t>learner.pull_arm</a:t>
          </a:r>
          <a:endParaRPr lang="it-IT" dirty="0"/>
        </a:p>
      </dgm:t>
    </dgm:pt>
    <dgm:pt modelId="{7B80E87F-1511-774D-A81D-8CBD3A03E18B}" type="parTrans" cxnId="{E65CD9A6-6EFD-9642-ACB4-BBF9EECED9E3}">
      <dgm:prSet/>
      <dgm:spPr/>
      <dgm:t>
        <a:bodyPr/>
        <a:lstStyle/>
        <a:p>
          <a:endParaRPr lang="it-IT"/>
        </a:p>
      </dgm:t>
    </dgm:pt>
    <dgm:pt modelId="{2B2037F8-E8C3-6D42-AB41-2BA74FB2A3A1}" type="sibTrans" cxnId="{E65CD9A6-6EFD-9642-ACB4-BBF9EECED9E3}">
      <dgm:prSet/>
      <dgm:spPr/>
      <dgm:t>
        <a:bodyPr/>
        <a:lstStyle/>
        <a:p>
          <a:endParaRPr lang="it-IT"/>
        </a:p>
      </dgm:t>
    </dgm:pt>
    <dgm:pt modelId="{273D52AC-1E40-7E4B-8FA7-ED39BD11385A}">
      <dgm:prSet phldrT="[Testo]"/>
      <dgm:spPr/>
      <dgm:t>
        <a:bodyPr/>
        <a:lstStyle/>
        <a:p>
          <a:r>
            <a:rPr lang="it-IT" dirty="0" err="1">
              <a:latin typeface="Calibri"/>
              <a:cs typeface="Calibri"/>
            </a:rPr>
            <a:t>reward</a:t>
          </a:r>
          <a:r>
            <a:rPr lang="it-IT" dirty="0">
              <a:latin typeface="Calibri"/>
              <a:cs typeface="Calibri"/>
            </a:rPr>
            <a:t> = </a:t>
          </a:r>
          <a:r>
            <a:rPr lang="it-IT" dirty="0" err="1">
              <a:latin typeface="Calibri"/>
              <a:cs typeface="Calibri"/>
            </a:rPr>
            <a:t>env.round</a:t>
          </a:r>
          <a:r>
            <a:rPr lang="it-IT" dirty="0">
              <a:latin typeface="Calibri"/>
              <a:cs typeface="Calibri"/>
            </a:rPr>
            <a:t>(</a:t>
          </a:r>
          <a:r>
            <a:rPr lang="it-IT" dirty="0" err="1">
              <a:latin typeface="Calibri"/>
              <a:cs typeface="Calibri"/>
            </a:rPr>
            <a:t>classes</a:t>
          </a:r>
          <a:r>
            <a:rPr lang="it-IT" dirty="0">
              <a:latin typeface="Calibri"/>
              <a:cs typeface="Calibri"/>
            </a:rPr>
            <a:t>)</a:t>
          </a:r>
          <a:endParaRPr lang="it-IT" dirty="0"/>
        </a:p>
      </dgm:t>
    </dgm:pt>
    <dgm:pt modelId="{41E360BD-7319-714B-9DCD-8415FEE81390}" type="parTrans" cxnId="{5B5D30CE-B0B6-BF46-ADF6-9A90040CBD09}">
      <dgm:prSet/>
      <dgm:spPr/>
      <dgm:t>
        <a:bodyPr/>
        <a:lstStyle/>
        <a:p>
          <a:endParaRPr lang="it-IT"/>
        </a:p>
      </dgm:t>
    </dgm:pt>
    <dgm:pt modelId="{C5A8BA9F-A90E-2A4D-87D8-6F551C2BF338}" type="sibTrans" cxnId="{5B5D30CE-B0B6-BF46-ADF6-9A90040CBD09}">
      <dgm:prSet/>
      <dgm:spPr/>
      <dgm:t>
        <a:bodyPr/>
        <a:lstStyle/>
        <a:p>
          <a:endParaRPr lang="it-IT"/>
        </a:p>
      </dgm:t>
    </dgm:pt>
    <dgm:pt modelId="{A6641A02-6F38-354A-A39F-614BF1EF2733}">
      <dgm:prSet phldrT="[Testo]"/>
      <dgm:spPr/>
      <dgm:t>
        <a:bodyPr/>
        <a:lstStyle/>
        <a:p>
          <a:r>
            <a:rPr lang="it-IT" dirty="0" err="1">
              <a:latin typeface="Calibri"/>
              <a:cs typeface="Calibri"/>
            </a:rPr>
            <a:t>learner.update</a:t>
          </a:r>
          <a:r>
            <a:rPr lang="it-IT" dirty="0">
              <a:latin typeface="Calibri"/>
              <a:cs typeface="Calibri"/>
            </a:rPr>
            <a:t>(</a:t>
          </a:r>
          <a:r>
            <a:rPr lang="it-IT" dirty="0" err="1">
              <a:latin typeface="Calibri"/>
              <a:cs typeface="Calibri"/>
            </a:rPr>
            <a:t>reward</a:t>
          </a:r>
          <a:r>
            <a:rPr lang="it-IT" dirty="0">
              <a:latin typeface="Calibri"/>
              <a:cs typeface="Calibri"/>
            </a:rPr>
            <a:t>)</a:t>
          </a:r>
          <a:endParaRPr lang="it-IT" dirty="0"/>
        </a:p>
      </dgm:t>
    </dgm:pt>
    <dgm:pt modelId="{95C8818F-658A-FD45-8A66-F9E23248884D}" type="parTrans" cxnId="{338010A5-3BE3-004B-A633-E7DEE29CB1F9}">
      <dgm:prSet/>
      <dgm:spPr/>
      <dgm:t>
        <a:bodyPr/>
        <a:lstStyle/>
        <a:p>
          <a:endParaRPr lang="it-IT"/>
        </a:p>
      </dgm:t>
    </dgm:pt>
    <dgm:pt modelId="{E027AC51-42CF-5D4E-8F55-B4FABC40F42D}" type="sibTrans" cxnId="{338010A5-3BE3-004B-A633-E7DEE29CB1F9}">
      <dgm:prSet/>
      <dgm:spPr/>
      <dgm:t>
        <a:bodyPr/>
        <a:lstStyle/>
        <a:p>
          <a:endParaRPr lang="it-IT"/>
        </a:p>
      </dgm:t>
    </dgm:pt>
    <dgm:pt modelId="{82EDD392-4714-1F41-8D9E-93B6D3D42EDB}" type="pres">
      <dgm:prSet presAssocID="{8BBFBBA9-B167-D741-AAC9-CB4AB7F06600}" presName="Name0" presStyleCnt="0">
        <dgm:presLayoutVars>
          <dgm:dir/>
          <dgm:resizeHandles val="exact"/>
        </dgm:presLayoutVars>
      </dgm:prSet>
      <dgm:spPr/>
    </dgm:pt>
    <dgm:pt modelId="{57832FC4-91B1-F54B-B4E6-672BC957DD25}" type="pres">
      <dgm:prSet presAssocID="{44992B3E-F2CB-F940-9067-45C98BD3FAF3}" presName="node" presStyleLbl="node1" presStyleIdx="0" presStyleCnt="3" custScaleY="53558">
        <dgm:presLayoutVars>
          <dgm:bulletEnabled val="1"/>
        </dgm:presLayoutVars>
      </dgm:prSet>
      <dgm:spPr/>
    </dgm:pt>
    <dgm:pt modelId="{1248D25E-5F8B-2D40-B9D4-05E5A393809B}" type="pres">
      <dgm:prSet presAssocID="{2B2037F8-E8C3-6D42-AB41-2BA74FB2A3A1}" presName="sibTrans" presStyleLbl="sibTrans2D1" presStyleIdx="0" presStyleCnt="2"/>
      <dgm:spPr/>
    </dgm:pt>
    <dgm:pt modelId="{1D623E3E-34AD-714E-87C5-F1CBFE65FF3F}" type="pres">
      <dgm:prSet presAssocID="{2B2037F8-E8C3-6D42-AB41-2BA74FB2A3A1}" presName="connectorText" presStyleLbl="sibTrans2D1" presStyleIdx="0" presStyleCnt="2"/>
      <dgm:spPr/>
    </dgm:pt>
    <dgm:pt modelId="{A2FBE410-DEB9-9C40-8A74-2B2FC7FB0191}" type="pres">
      <dgm:prSet presAssocID="{273D52AC-1E40-7E4B-8FA7-ED39BD11385A}" presName="node" presStyleLbl="node1" presStyleIdx="1" presStyleCnt="3" custScaleY="53558">
        <dgm:presLayoutVars>
          <dgm:bulletEnabled val="1"/>
        </dgm:presLayoutVars>
      </dgm:prSet>
      <dgm:spPr/>
    </dgm:pt>
    <dgm:pt modelId="{E5E58964-AAEA-734A-811F-1039BF65B168}" type="pres">
      <dgm:prSet presAssocID="{C5A8BA9F-A90E-2A4D-87D8-6F551C2BF338}" presName="sibTrans" presStyleLbl="sibTrans2D1" presStyleIdx="1" presStyleCnt="2"/>
      <dgm:spPr/>
    </dgm:pt>
    <dgm:pt modelId="{72C3EBA6-6701-674E-8613-0033AF2D2849}" type="pres">
      <dgm:prSet presAssocID="{C5A8BA9F-A90E-2A4D-87D8-6F551C2BF338}" presName="connectorText" presStyleLbl="sibTrans2D1" presStyleIdx="1" presStyleCnt="2"/>
      <dgm:spPr/>
    </dgm:pt>
    <dgm:pt modelId="{376EC16D-4D48-4C47-928E-A9A6FDF6EC11}" type="pres">
      <dgm:prSet presAssocID="{A6641A02-6F38-354A-A39F-614BF1EF2733}" presName="node" presStyleLbl="node1" presStyleIdx="2" presStyleCnt="3" custScaleY="53672">
        <dgm:presLayoutVars>
          <dgm:bulletEnabled val="1"/>
        </dgm:presLayoutVars>
      </dgm:prSet>
      <dgm:spPr/>
    </dgm:pt>
  </dgm:ptLst>
  <dgm:cxnLst>
    <dgm:cxn modelId="{13E36C46-9FE1-0244-84AD-F5BCC4700BB6}" type="presOf" srcId="{2B2037F8-E8C3-6D42-AB41-2BA74FB2A3A1}" destId="{1248D25E-5F8B-2D40-B9D4-05E5A393809B}" srcOrd="0" destOrd="0" presId="urn:microsoft.com/office/officeart/2005/8/layout/process1"/>
    <dgm:cxn modelId="{4AF30D66-F528-344F-8E49-2F035361CB5A}" type="presOf" srcId="{A6641A02-6F38-354A-A39F-614BF1EF2733}" destId="{376EC16D-4D48-4C47-928E-A9A6FDF6EC11}" srcOrd="0" destOrd="0" presId="urn:microsoft.com/office/officeart/2005/8/layout/process1"/>
    <dgm:cxn modelId="{345CE466-7878-7D4F-A35F-BB161F872B56}" type="presOf" srcId="{2B2037F8-E8C3-6D42-AB41-2BA74FB2A3A1}" destId="{1D623E3E-34AD-714E-87C5-F1CBFE65FF3F}" srcOrd="1" destOrd="0" presId="urn:microsoft.com/office/officeart/2005/8/layout/process1"/>
    <dgm:cxn modelId="{338010A5-3BE3-004B-A633-E7DEE29CB1F9}" srcId="{8BBFBBA9-B167-D741-AAC9-CB4AB7F06600}" destId="{A6641A02-6F38-354A-A39F-614BF1EF2733}" srcOrd="2" destOrd="0" parTransId="{95C8818F-658A-FD45-8A66-F9E23248884D}" sibTransId="{E027AC51-42CF-5D4E-8F55-B4FABC40F42D}"/>
    <dgm:cxn modelId="{E65CD9A6-6EFD-9642-ACB4-BBF9EECED9E3}" srcId="{8BBFBBA9-B167-D741-AAC9-CB4AB7F06600}" destId="{44992B3E-F2CB-F940-9067-45C98BD3FAF3}" srcOrd="0" destOrd="0" parTransId="{7B80E87F-1511-774D-A81D-8CBD3A03E18B}" sibTransId="{2B2037F8-E8C3-6D42-AB41-2BA74FB2A3A1}"/>
    <dgm:cxn modelId="{02D20FA7-B454-8043-9ED9-DE0FD5CEBEC7}" type="presOf" srcId="{44992B3E-F2CB-F940-9067-45C98BD3FAF3}" destId="{57832FC4-91B1-F54B-B4E6-672BC957DD25}" srcOrd="0" destOrd="0" presId="urn:microsoft.com/office/officeart/2005/8/layout/process1"/>
    <dgm:cxn modelId="{B985FCB2-1C27-9E45-8313-1F08A4BFE90D}" type="presOf" srcId="{273D52AC-1E40-7E4B-8FA7-ED39BD11385A}" destId="{A2FBE410-DEB9-9C40-8A74-2B2FC7FB0191}" srcOrd="0" destOrd="0" presId="urn:microsoft.com/office/officeart/2005/8/layout/process1"/>
    <dgm:cxn modelId="{0D6462C3-E543-1742-B587-CAA5C044A905}" type="presOf" srcId="{8BBFBBA9-B167-D741-AAC9-CB4AB7F06600}" destId="{82EDD392-4714-1F41-8D9E-93B6D3D42EDB}" srcOrd="0" destOrd="0" presId="urn:microsoft.com/office/officeart/2005/8/layout/process1"/>
    <dgm:cxn modelId="{5B5D30CE-B0B6-BF46-ADF6-9A90040CBD09}" srcId="{8BBFBBA9-B167-D741-AAC9-CB4AB7F06600}" destId="{273D52AC-1E40-7E4B-8FA7-ED39BD11385A}" srcOrd="1" destOrd="0" parTransId="{41E360BD-7319-714B-9DCD-8415FEE81390}" sibTransId="{C5A8BA9F-A90E-2A4D-87D8-6F551C2BF338}"/>
    <dgm:cxn modelId="{73C8EAEB-6FA2-C14A-B2E5-5B33012ABB29}" type="presOf" srcId="{C5A8BA9F-A90E-2A4D-87D8-6F551C2BF338}" destId="{72C3EBA6-6701-674E-8613-0033AF2D2849}" srcOrd="1" destOrd="0" presId="urn:microsoft.com/office/officeart/2005/8/layout/process1"/>
    <dgm:cxn modelId="{3B10C4F1-D00C-664A-B9BD-C75878FDAD54}" type="presOf" srcId="{C5A8BA9F-A90E-2A4D-87D8-6F551C2BF338}" destId="{E5E58964-AAEA-734A-811F-1039BF65B168}" srcOrd="0" destOrd="0" presId="urn:microsoft.com/office/officeart/2005/8/layout/process1"/>
    <dgm:cxn modelId="{8F2ED050-A799-0B4D-913E-07D0995FF534}" type="presParOf" srcId="{82EDD392-4714-1F41-8D9E-93B6D3D42EDB}" destId="{57832FC4-91B1-F54B-B4E6-672BC957DD25}" srcOrd="0" destOrd="0" presId="urn:microsoft.com/office/officeart/2005/8/layout/process1"/>
    <dgm:cxn modelId="{4610356C-2336-9C49-AB20-4EDF61F98906}" type="presParOf" srcId="{82EDD392-4714-1F41-8D9E-93B6D3D42EDB}" destId="{1248D25E-5F8B-2D40-B9D4-05E5A393809B}" srcOrd="1" destOrd="0" presId="urn:microsoft.com/office/officeart/2005/8/layout/process1"/>
    <dgm:cxn modelId="{3BBCCBE4-2B78-754F-B776-451DB14FCFC5}" type="presParOf" srcId="{1248D25E-5F8B-2D40-B9D4-05E5A393809B}" destId="{1D623E3E-34AD-714E-87C5-F1CBFE65FF3F}" srcOrd="0" destOrd="0" presId="urn:microsoft.com/office/officeart/2005/8/layout/process1"/>
    <dgm:cxn modelId="{A0AABFDD-2551-8F4F-91B2-144CFA583FC4}" type="presParOf" srcId="{82EDD392-4714-1F41-8D9E-93B6D3D42EDB}" destId="{A2FBE410-DEB9-9C40-8A74-2B2FC7FB0191}" srcOrd="2" destOrd="0" presId="urn:microsoft.com/office/officeart/2005/8/layout/process1"/>
    <dgm:cxn modelId="{C3932E97-2A4A-AD42-BA0B-11C73585416C}" type="presParOf" srcId="{82EDD392-4714-1F41-8D9E-93B6D3D42EDB}" destId="{E5E58964-AAEA-734A-811F-1039BF65B168}" srcOrd="3" destOrd="0" presId="urn:microsoft.com/office/officeart/2005/8/layout/process1"/>
    <dgm:cxn modelId="{60C5C550-5EA3-DA41-93F2-1860DEF5CBB8}" type="presParOf" srcId="{E5E58964-AAEA-734A-811F-1039BF65B168}" destId="{72C3EBA6-6701-674E-8613-0033AF2D2849}" srcOrd="0" destOrd="0" presId="urn:microsoft.com/office/officeart/2005/8/layout/process1"/>
    <dgm:cxn modelId="{A355DAF6-AA0B-014E-A301-29E5A0291E4A}" type="presParOf" srcId="{82EDD392-4714-1F41-8D9E-93B6D3D42EDB}" destId="{376EC16D-4D48-4C47-928E-A9A6FDF6EC1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BFBBA9-B167-D741-AAC9-CB4AB7F06600}" type="doc">
      <dgm:prSet loTypeId="urn:microsoft.com/office/officeart/2005/8/layout/process1" loCatId="" qsTypeId="urn:microsoft.com/office/officeart/2005/8/quickstyle/simple1" qsCatId="simple" csTypeId="urn:microsoft.com/office/officeart/2005/8/colors/accent1_2" csCatId="accent1" phldr="1"/>
      <dgm:spPr/>
    </dgm:pt>
    <dgm:pt modelId="{44992B3E-F2CB-F940-9067-45C98BD3FAF3}">
      <dgm:prSet phldrT="[Testo]"/>
      <dgm:spPr/>
      <dgm:t>
        <a:bodyPr/>
        <a:lstStyle/>
        <a:p>
          <a:r>
            <a:rPr lang="it-IT" dirty="0" err="1">
              <a:latin typeface="Calibri"/>
              <a:cs typeface="Calibri"/>
            </a:rPr>
            <a:t>learner.pull_arm</a:t>
          </a:r>
          <a:endParaRPr lang="it-IT" dirty="0"/>
        </a:p>
      </dgm:t>
    </dgm:pt>
    <dgm:pt modelId="{7B80E87F-1511-774D-A81D-8CBD3A03E18B}" type="parTrans" cxnId="{E65CD9A6-6EFD-9642-ACB4-BBF9EECED9E3}">
      <dgm:prSet/>
      <dgm:spPr/>
      <dgm:t>
        <a:bodyPr/>
        <a:lstStyle/>
        <a:p>
          <a:endParaRPr lang="it-IT"/>
        </a:p>
      </dgm:t>
    </dgm:pt>
    <dgm:pt modelId="{2B2037F8-E8C3-6D42-AB41-2BA74FB2A3A1}" type="sibTrans" cxnId="{E65CD9A6-6EFD-9642-ACB4-BBF9EECED9E3}">
      <dgm:prSet/>
      <dgm:spPr/>
      <dgm:t>
        <a:bodyPr/>
        <a:lstStyle/>
        <a:p>
          <a:endParaRPr lang="it-IT"/>
        </a:p>
      </dgm:t>
    </dgm:pt>
    <dgm:pt modelId="{273D52AC-1E40-7E4B-8FA7-ED39BD11385A}">
      <dgm:prSet phldrT="[Testo]"/>
      <dgm:spPr>
        <a:ln w="28575">
          <a:solidFill>
            <a:schemeClr val="accent2">
              <a:lumMod val="50000"/>
            </a:schemeClr>
          </a:solidFill>
        </a:ln>
      </dgm:spPr>
      <dgm:t>
        <a:bodyPr/>
        <a:lstStyle/>
        <a:p>
          <a:r>
            <a:rPr lang="it-IT" dirty="0" err="1">
              <a:latin typeface="Calibri"/>
              <a:cs typeface="Calibri"/>
            </a:rPr>
            <a:t>reward</a:t>
          </a:r>
          <a:r>
            <a:rPr lang="it-IT" dirty="0">
              <a:latin typeface="Calibri"/>
              <a:cs typeface="Calibri"/>
            </a:rPr>
            <a:t> = </a:t>
          </a:r>
          <a:r>
            <a:rPr lang="it-IT" dirty="0" err="1">
              <a:latin typeface="Calibri"/>
              <a:cs typeface="Calibri"/>
            </a:rPr>
            <a:t>env.round</a:t>
          </a:r>
          <a:r>
            <a:rPr lang="it-IT" dirty="0">
              <a:latin typeface="Calibri"/>
              <a:cs typeface="Calibri"/>
            </a:rPr>
            <a:t>(</a:t>
          </a:r>
          <a:r>
            <a:rPr lang="it-IT" dirty="0" err="1">
              <a:latin typeface="Calibri"/>
              <a:cs typeface="Calibri"/>
            </a:rPr>
            <a:t>classes</a:t>
          </a:r>
          <a:r>
            <a:rPr lang="it-IT" dirty="0">
              <a:latin typeface="Calibri"/>
              <a:cs typeface="Calibri"/>
            </a:rPr>
            <a:t>)</a:t>
          </a:r>
          <a:endParaRPr lang="it-IT" dirty="0"/>
        </a:p>
      </dgm:t>
    </dgm:pt>
    <dgm:pt modelId="{41E360BD-7319-714B-9DCD-8415FEE81390}" type="parTrans" cxnId="{5B5D30CE-B0B6-BF46-ADF6-9A90040CBD09}">
      <dgm:prSet/>
      <dgm:spPr/>
      <dgm:t>
        <a:bodyPr/>
        <a:lstStyle/>
        <a:p>
          <a:endParaRPr lang="it-IT"/>
        </a:p>
      </dgm:t>
    </dgm:pt>
    <dgm:pt modelId="{C5A8BA9F-A90E-2A4D-87D8-6F551C2BF338}" type="sibTrans" cxnId="{5B5D30CE-B0B6-BF46-ADF6-9A90040CBD09}">
      <dgm:prSet/>
      <dgm:spPr/>
      <dgm:t>
        <a:bodyPr/>
        <a:lstStyle/>
        <a:p>
          <a:endParaRPr lang="it-IT"/>
        </a:p>
      </dgm:t>
    </dgm:pt>
    <dgm:pt modelId="{A6641A02-6F38-354A-A39F-614BF1EF2733}">
      <dgm:prSet phldrT="[Testo]"/>
      <dgm:spPr/>
      <dgm:t>
        <a:bodyPr/>
        <a:lstStyle/>
        <a:p>
          <a:r>
            <a:rPr lang="it-IT" dirty="0" err="1">
              <a:latin typeface="Calibri"/>
              <a:cs typeface="Calibri"/>
            </a:rPr>
            <a:t>learner.update</a:t>
          </a:r>
          <a:r>
            <a:rPr lang="it-IT" dirty="0">
              <a:latin typeface="Calibri"/>
              <a:cs typeface="Calibri"/>
            </a:rPr>
            <a:t>(</a:t>
          </a:r>
          <a:r>
            <a:rPr lang="it-IT" dirty="0" err="1">
              <a:latin typeface="Calibri"/>
              <a:cs typeface="Calibri"/>
            </a:rPr>
            <a:t>reward</a:t>
          </a:r>
          <a:r>
            <a:rPr lang="it-IT" dirty="0">
              <a:latin typeface="Calibri"/>
              <a:cs typeface="Calibri"/>
            </a:rPr>
            <a:t>)</a:t>
          </a:r>
          <a:endParaRPr lang="it-IT" dirty="0"/>
        </a:p>
      </dgm:t>
    </dgm:pt>
    <dgm:pt modelId="{95C8818F-658A-FD45-8A66-F9E23248884D}" type="parTrans" cxnId="{338010A5-3BE3-004B-A633-E7DEE29CB1F9}">
      <dgm:prSet/>
      <dgm:spPr/>
      <dgm:t>
        <a:bodyPr/>
        <a:lstStyle/>
        <a:p>
          <a:endParaRPr lang="it-IT"/>
        </a:p>
      </dgm:t>
    </dgm:pt>
    <dgm:pt modelId="{E027AC51-42CF-5D4E-8F55-B4FABC40F42D}" type="sibTrans" cxnId="{338010A5-3BE3-004B-A633-E7DEE29CB1F9}">
      <dgm:prSet/>
      <dgm:spPr/>
      <dgm:t>
        <a:bodyPr/>
        <a:lstStyle/>
        <a:p>
          <a:endParaRPr lang="it-IT"/>
        </a:p>
      </dgm:t>
    </dgm:pt>
    <dgm:pt modelId="{82EDD392-4714-1F41-8D9E-93B6D3D42EDB}" type="pres">
      <dgm:prSet presAssocID="{8BBFBBA9-B167-D741-AAC9-CB4AB7F06600}" presName="Name0" presStyleCnt="0">
        <dgm:presLayoutVars>
          <dgm:dir/>
          <dgm:resizeHandles val="exact"/>
        </dgm:presLayoutVars>
      </dgm:prSet>
      <dgm:spPr/>
    </dgm:pt>
    <dgm:pt modelId="{57832FC4-91B1-F54B-B4E6-672BC957DD25}" type="pres">
      <dgm:prSet presAssocID="{44992B3E-F2CB-F940-9067-45C98BD3FAF3}" presName="node" presStyleLbl="node1" presStyleIdx="0" presStyleCnt="3" custScaleY="53558">
        <dgm:presLayoutVars>
          <dgm:bulletEnabled val="1"/>
        </dgm:presLayoutVars>
      </dgm:prSet>
      <dgm:spPr/>
    </dgm:pt>
    <dgm:pt modelId="{1248D25E-5F8B-2D40-B9D4-05E5A393809B}" type="pres">
      <dgm:prSet presAssocID="{2B2037F8-E8C3-6D42-AB41-2BA74FB2A3A1}" presName="sibTrans" presStyleLbl="sibTrans2D1" presStyleIdx="0" presStyleCnt="2"/>
      <dgm:spPr/>
    </dgm:pt>
    <dgm:pt modelId="{1D623E3E-34AD-714E-87C5-F1CBFE65FF3F}" type="pres">
      <dgm:prSet presAssocID="{2B2037F8-E8C3-6D42-AB41-2BA74FB2A3A1}" presName="connectorText" presStyleLbl="sibTrans2D1" presStyleIdx="0" presStyleCnt="2"/>
      <dgm:spPr/>
    </dgm:pt>
    <dgm:pt modelId="{A2FBE410-DEB9-9C40-8A74-2B2FC7FB0191}" type="pres">
      <dgm:prSet presAssocID="{273D52AC-1E40-7E4B-8FA7-ED39BD11385A}" presName="node" presStyleLbl="node1" presStyleIdx="1" presStyleCnt="3" custScaleY="53558">
        <dgm:presLayoutVars>
          <dgm:bulletEnabled val="1"/>
        </dgm:presLayoutVars>
      </dgm:prSet>
      <dgm:spPr/>
    </dgm:pt>
    <dgm:pt modelId="{E5E58964-AAEA-734A-811F-1039BF65B168}" type="pres">
      <dgm:prSet presAssocID="{C5A8BA9F-A90E-2A4D-87D8-6F551C2BF338}" presName="sibTrans" presStyleLbl="sibTrans2D1" presStyleIdx="1" presStyleCnt="2"/>
      <dgm:spPr/>
    </dgm:pt>
    <dgm:pt modelId="{72C3EBA6-6701-674E-8613-0033AF2D2849}" type="pres">
      <dgm:prSet presAssocID="{C5A8BA9F-A90E-2A4D-87D8-6F551C2BF338}" presName="connectorText" presStyleLbl="sibTrans2D1" presStyleIdx="1" presStyleCnt="2"/>
      <dgm:spPr/>
    </dgm:pt>
    <dgm:pt modelId="{376EC16D-4D48-4C47-928E-A9A6FDF6EC11}" type="pres">
      <dgm:prSet presAssocID="{A6641A02-6F38-354A-A39F-614BF1EF2733}" presName="node" presStyleLbl="node1" presStyleIdx="2" presStyleCnt="3" custScaleY="53672">
        <dgm:presLayoutVars>
          <dgm:bulletEnabled val="1"/>
        </dgm:presLayoutVars>
      </dgm:prSet>
      <dgm:spPr/>
    </dgm:pt>
  </dgm:ptLst>
  <dgm:cxnLst>
    <dgm:cxn modelId="{13E36C46-9FE1-0244-84AD-F5BCC4700BB6}" type="presOf" srcId="{2B2037F8-E8C3-6D42-AB41-2BA74FB2A3A1}" destId="{1248D25E-5F8B-2D40-B9D4-05E5A393809B}" srcOrd="0" destOrd="0" presId="urn:microsoft.com/office/officeart/2005/8/layout/process1"/>
    <dgm:cxn modelId="{4AF30D66-F528-344F-8E49-2F035361CB5A}" type="presOf" srcId="{A6641A02-6F38-354A-A39F-614BF1EF2733}" destId="{376EC16D-4D48-4C47-928E-A9A6FDF6EC11}" srcOrd="0" destOrd="0" presId="urn:microsoft.com/office/officeart/2005/8/layout/process1"/>
    <dgm:cxn modelId="{345CE466-7878-7D4F-A35F-BB161F872B56}" type="presOf" srcId="{2B2037F8-E8C3-6D42-AB41-2BA74FB2A3A1}" destId="{1D623E3E-34AD-714E-87C5-F1CBFE65FF3F}" srcOrd="1" destOrd="0" presId="urn:microsoft.com/office/officeart/2005/8/layout/process1"/>
    <dgm:cxn modelId="{338010A5-3BE3-004B-A633-E7DEE29CB1F9}" srcId="{8BBFBBA9-B167-D741-AAC9-CB4AB7F06600}" destId="{A6641A02-6F38-354A-A39F-614BF1EF2733}" srcOrd="2" destOrd="0" parTransId="{95C8818F-658A-FD45-8A66-F9E23248884D}" sibTransId="{E027AC51-42CF-5D4E-8F55-B4FABC40F42D}"/>
    <dgm:cxn modelId="{E65CD9A6-6EFD-9642-ACB4-BBF9EECED9E3}" srcId="{8BBFBBA9-B167-D741-AAC9-CB4AB7F06600}" destId="{44992B3E-F2CB-F940-9067-45C98BD3FAF3}" srcOrd="0" destOrd="0" parTransId="{7B80E87F-1511-774D-A81D-8CBD3A03E18B}" sibTransId="{2B2037F8-E8C3-6D42-AB41-2BA74FB2A3A1}"/>
    <dgm:cxn modelId="{02D20FA7-B454-8043-9ED9-DE0FD5CEBEC7}" type="presOf" srcId="{44992B3E-F2CB-F940-9067-45C98BD3FAF3}" destId="{57832FC4-91B1-F54B-B4E6-672BC957DD25}" srcOrd="0" destOrd="0" presId="urn:microsoft.com/office/officeart/2005/8/layout/process1"/>
    <dgm:cxn modelId="{B985FCB2-1C27-9E45-8313-1F08A4BFE90D}" type="presOf" srcId="{273D52AC-1E40-7E4B-8FA7-ED39BD11385A}" destId="{A2FBE410-DEB9-9C40-8A74-2B2FC7FB0191}" srcOrd="0" destOrd="0" presId="urn:microsoft.com/office/officeart/2005/8/layout/process1"/>
    <dgm:cxn modelId="{0D6462C3-E543-1742-B587-CAA5C044A905}" type="presOf" srcId="{8BBFBBA9-B167-D741-AAC9-CB4AB7F06600}" destId="{82EDD392-4714-1F41-8D9E-93B6D3D42EDB}" srcOrd="0" destOrd="0" presId="urn:microsoft.com/office/officeart/2005/8/layout/process1"/>
    <dgm:cxn modelId="{5B5D30CE-B0B6-BF46-ADF6-9A90040CBD09}" srcId="{8BBFBBA9-B167-D741-AAC9-CB4AB7F06600}" destId="{273D52AC-1E40-7E4B-8FA7-ED39BD11385A}" srcOrd="1" destOrd="0" parTransId="{41E360BD-7319-714B-9DCD-8415FEE81390}" sibTransId="{C5A8BA9F-A90E-2A4D-87D8-6F551C2BF338}"/>
    <dgm:cxn modelId="{73C8EAEB-6FA2-C14A-B2E5-5B33012ABB29}" type="presOf" srcId="{C5A8BA9F-A90E-2A4D-87D8-6F551C2BF338}" destId="{72C3EBA6-6701-674E-8613-0033AF2D2849}" srcOrd="1" destOrd="0" presId="urn:microsoft.com/office/officeart/2005/8/layout/process1"/>
    <dgm:cxn modelId="{3B10C4F1-D00C-664A-B9BD-C75878FDAD54}" type="presOf" srcId="{C5A8BA9F-A90E-2A4D-87D8-6F551C2BF338}" destId="{E5E58964-AAEA-734A-811F-1039BF65B168}" srcOrd="0" destOrd="0" presId="urn:microsoft.com/office/officeart/2005/8/layout/process1"/>
    <dgm:cxn modelId="{8F2ED050-A799-0B4D-913E-07D0995FF534}" type="presParOf" srcId="{82EDD392-4714-1F41-8D9E-93B6D3D42EDB}" destId="{57832FC4-91B1-F54B-B4E6-672BC957DD25}" srcOrd="0" destOrd="0" presId="urn:microsoft.com/office/officeart/2005/8/layout/process1"/>
    <dgm:cxn modelId="{4610356C-2336-9C49-AB20-4EDF61F98906}" type="presParOf" srcId="{82EDD392-4714-1F41-8D9E-93B6D3D42EDB}" destId="{1248D25E-5F8B-2D40-B9D4-05E5A393809B}" srcOrd="1" destOrd="0" presId="urn:microsoft.com/office/officeart/2005/8/layout/process1"/>
    <dgm:cxn modelId="{3BBCCBE4-2B78-754F-B776-451DB14FCFC5}" type="presParOf" srcId="{1248D25E-5F8B-2D40-B9D4-05E5A393809B}" destId="{1D623E3E-34AD-714E-87C5-F1CBFE65FF3F}" srcOrd="0" destOrd="0" presId="urn:microsoft.com/office/officeart/2005/8/layout/process1"/>
    <dgm:cxn modelId="{A0AABFDD-2551-8F4F-91B2-144CFA583FC4}" type="presParOf" srcId="{82EDD392-4714-1F41-8D9E-93B6D3D42EDB}" destId="{A2FBE410-DEB9-9C40-8A74-2B2FC7FB0191}" srcOrd="2" destOrd="0" presId="urn:microsoft.com/office/officeart/2005/8/layout/process1"/>
    <dgm:cxn modelId="{C3932E97-2A4A-AD42-BA0B-11C73585416C}" type="presParOf" srcId="{82EDD392-4714-1F41-8D9E-93B6D3D42EDB}" destId="{E5E58964-AAEA-734A-811F-1039BF65B168}" srcOrd="3" destOrd="0" presId="urn:microsoft.com/office/officeart/2005/8/layout/process1"/>
    <dgm:cxn modelId="{60C5C550-5EA3-DA41-93F2-1860DEF5CBB8}" type="presParOf" srcId="{E5E58964-AAEA-734A-811F-1039BF65B168}" destId="{72C3EBA6-6701-674E-8613-0033AF2D2849}" srcOrd="0" destOrd="0" presId="urn:microsoft.com/office/officeart/2005/8/layout/process1"/>
    <dgm:cxn modelId="{A355DAF6-AA0B-014E-A301-29E5A0291E4A}" type="presParOf" srcId="{82EDD392-4714-1F41-8D9E-93B6D3D42EDB}" destId="{376EC16D-4D48-4C47-928E-A9A6FDF6EC1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BBFBBA9-B167-D741-AAC9-CB4AB7F06600}" type="doc">
      <dgm:prSet loTypeId="urn:microsoft.com/office/officeart/2005/8/layout/process1" loCatId="" qsTypeId="urn:microsoft.com/office/officeart/2005/8/quickstyle/simple1" qsCatId="simple" csTypeId="urn:microsoft.com/office/officeart/2005/8/colors/accent1_2" csCatId="accent1" phldr="1"/>
      <dgm:spPr/>
    </dgm:pt>
    <dgm:pt modelId="{44992B3E-F2CB-F940-9067-45C98BD3FAF3}">
      <dgm:prSet phldrT="[Testo]"/>
      <dgm:spPr/>
      <dgm:t>
        <a:bodyPr/>
        <a:lstStyle/>
        <a:p>
          <a:r>
            <a:rPr lang="it-IT" dirty="0" err="1">
              <a:latin typeface="Calibri"/>
              <a:cs typeface="Calibri"/>
            </a:rPr>
            <a:t>learner.pull_arm</a:t>
          </a:r>
          <a:endParaRPr lang="it-IT" dirty="0"/>
        </a:p>
      </dgm:t>
    </dgm:pt>
    <dgm:pt modelId="{7B80E87F-1511-774D-A81D-8CBD3A03E18B}" type="parTrans" cxnId="{E65CD9A6-6EFD-9642-ACB4-BBF9EECED9E3}">
      <dgm:prSet/>
      <dgm:spPr/>
      <dgm:t>
        <a:bodyPr/>
        <a:lstStyle/>
        <a:p>
          <a:endParaRPr lang="it-IT"/>
        </a:p>
      </dgm:t>
    </dgm:pt>
    <dgm:pt modelId="{2B2037F8-E8C3-6D42-AB41-2BA74FB2A3A1}" type="sibTrans" cxnId="{E65CD9A6-6EFD-9642-ACB4-BBF9EECED9E3}">
      <dgm:prSet/>
      <dgm:spPr/>
      <dgm:t>
        <a:bodyPr/>
        <a:lstStyle/>
        <a:p>
          <a:endParaRPr lang="it-IT"/>
        </a:p>
      </dgm:t>
    </dgm:pt>
    <dgm:pt modelId="{273D52AC-1E40-7E4B-8FA7-ED39BD11385A}">
      <dgm:prSet phldrT="[Testo]"/>
      <dgm:spPr/>
      <dgm:t>
        <a:bodyPr/>
        <a:lstStyle/>
        <a:p>
          <a:r>
            <a:rPr lang="it-IT" dirty="0" err="1">
              <a:latin typeface="Calibri"/>
              <a:cs typeface="Calibri"/>
            </a:rPr>
            <a:t>reward</a:t>
          </a:r>
          <a:r>
            <a:rPr lang="it-IT" dirty="0">
              <a:latin typeface="Calibri"/>
              <a:cs typeface="Calibri"/>
            </a:rPr>
            <a:t> = </a:t>
          </a:r>
          <a:r>
            <a:rPr lang="it-IT" dirty="0" err="1">
              <a:latin typeface="Calibri"/>
              <a:cs typeface="Calibri"/>
            </a:rPr>
            <a:t>env.round</a:t>
          </a:r>
          <a:r>
            <a:rPr lang="it-IT" dirty="0">
              <a:latin typeface="Calibri"/>
              <a:cs typeface="Calibri"/>
            </a:rPr>
            <a:t>(</a:t>
          </a:r>
          <a:r>
            <a:rPr lang="it-IT" dirty="0" err="1">
              <a:latin typeface="Calibri"/>
              <a:cs typeface="Calibri"/>
            </a:rPr>
            <a:t>classes</a:t>
          </a:r>
          <a:r>
            <a:rPr lang="it-IT" dirty="0">
              <a:latin typeface="Calibri"/>
              <a:cs typeface="Calibri"/>
            </a:rPr>
            <a:t>)</a:t>
          </a:r>
          <a:endParaRPr lang="it-IT" dirty="0"/>
        </a:p>
      </dgm:t>
    </dgm:pt>
    <dgm:pt modelId="{41E360BD-7319-714B-9DCD-8415FEE81390}" type="parTrans" cxnId="{5B5D30CE-B0B6-BF46-ADF6-9A90040CBD09}">
      <dgm:prSet/>
      <dgm:spPr/>
      <dgm:t>
        <a:bodyPr/>
        <a:lstStyle/>
        <a:p>
          <a:endParaRPr lang="it-IT"/>
        </a:p>
      </dgm:t>
    </dgm:pt>
    <dgm:pt modelId="{C5A8BA9F-A90E-2A4D-87D8-6F551C2BF338}" type="sibTrans" cxnId="{5B5D30CE-B0B6-BF46-ADF6-9A90040CBD09}">
      <dgm:prSet/>
      <dgm:spPr/>
      <dgm:t>
        <a:bodyPr/>
        <a:lstStyle/>
        <a:p>
          <a:endParaRPr lang="it-IT"/>
        </a:p>
      </dgm:t>
    </dgm:pt>
    <dgm:pt modelId="{A6641A02-6F38-354A-A39F-614BF1EF2733}">
      <dgm:prSet phldrT="[Testo]"/>
      <dgm:spPr>
        <a:ln w="28575">
          <a:solidFill>
            <a:schemeClr val="accent2">
              <a:lumMod val="50000"/>
            </a:schemeClr>
          </a:solidFill>
        </a:ln>
      </dgm:spPr>
      <dgm:t>
        <a:bodyPr/>
        <a:lstStyle/>
        <a:p>
          <a:r>
            <a:rPr lang="it-IT" dirty="0" err="1">
              <a:latin typeface="Calibri"/>
              <a:cs typeface="Calibri"/>
            </a:rPr>
            <a:t>learner.update</a:t>
          </a:r>
          <a:r>
            <a:rPr lang="it-IT" dirty="0">
              <a:latin typeface="Calibri"/>
              <a:cs typeface="Calibri"/>
            </a:rPr>
            <a:t>(</a:t>
          </a:r>
          <a:r>
            <a:rPr lang="it-IT" dirty="0" err="1">
              <a:latin typeface="Calibri"/>
              <a:cs typeface="Calibri"/>
            </a:rPr>
            <a:t>reward</a:t>
          </a:r>
          <a:r>
            <a:rPr lang="it-IT" dirty="0">
              <a:latin typeface="Calibri"/>
              <a:cs typeface="Calibri"/>
            </a:rPr>
            <a:t>)</a:t>
          </a:r>
          <a:endParaRPr lang="it-IT" dirty="0"/>
        </a:p>
      </dgm:t>
    </dgm:pt>
    <dgm:pt modelId="{95C8818F-658A-FD45-8A66-F9E23248884D}" type="parTrans" cxnId="{338010A5-3BE3-004B-A633-E7DEE29CB1F9}">
      <dgm:prSet/>
      <dgm:spPr/>
      <dgm:t>
        <a:bodyPr/>
        <a:lstStyle/>
        <a:p>
          <a:endParaRPr lang="it-IT"/>
        </a:p>
      </dgm:t>
    </dgm:pt>
    <dgm:pt modelId="{E027AC51-42CF-5D4E-8F55-B4FABC40F42D}" type="sibTrans" cxnId="{338010A5-3BE3-004B-A633-E7DEE29CB1F9}">
      <dgm:prSet/>
      <dgm:spPr/>
      <dgm:t>
        <a:bodyPr/>
        <a:lstStyle/>
        <a:p>
          <a:endParaRPr lang="it-IT"/>
        </a:p>
      </dgm:t>
    </dgm:pt>
    <dgm:pt modelId="{82EDD392-4714-1F41-8D9E-93B6D3D42EDB}" type="pres">
      <dgm:prSet presAssocID="{8BBFBBA9-B167-D741-AAC9-CB4AB7F06600}" presName="Name0" presStyleCnt="0">
        <dgm:presLayoutVars>
          <dgm:dir/>
          <dgm:resizeHandles val="exact"/>
        </dgm:presLayoutVars>
      </dgm:prSet>
      <dgm:spPr/>
    </dgm:pt>
    <dgm:pt modelId="{57832FC4-91B1-F54B-B4E6-672BC957DD25}" type="pres">
      <dgm:prSet presAssocID="{44992B3E-F2CB-F940-9067-45C98BD3FAF3}" presName="node" presStyleLbl="node1" presStyleIdx="0" presStyleCnt="3" custScaleY="53558">
        <dgm:presLayoutVars>
          <dgm:bulletEnabled val="1"/>
        </dgm:presLayoutVars>
      </dgm:prSet>
      <dgm:spPr/>
    </dgm:pt>
    <dgm:pt modelId="{1248D25E-5F8B-2D40-B9D4-05E5A393809B}" type="pres">
      <dgm:prSet presAssocID="{2B2037F8-E8C3-6D42-AB41-2BA74FB2A3A1}" presName="sibTrans" presStyleLbl="sibTrans2D1" presStyleIdx="0" presStyleCnt="2"/>
      <dgm:spPr/>
    </dgm:pt>
    <dgm:pt modelId="{1D623E3E-34AD-714E-87C5-F1CBFE65FF3F}" type="pres">
      <dgm:prSet presAssocID="{2B2037F8-E8C3-6D42-AB41-2BA74FB2A3A1}" presName="connectorText" presStyleLbl="sibTrans2D1" presStyleIdx="0" presStyleCnt="2"/>
      <dgm:spPr/>
    </dgm:pt>
    <dgm:pt modelId="{A2FBE410-DEB9-9C40-8A74-2B2FC7FB0191}" type="pres">
      <dgm:prSet presAssocID="{273D52AC-1E40-7E4B-8FA7-ED39BD11385A}" presName="node" presStyleLbl="node1" presStyleIdx="1" presStyleCnt="3" custScaleY="53558">
        <dgm:presLayoutVars>
          <dgm:bulletEnabled val="1"/>
        </dgm:presLayoutVars>
      </dgm:prSet>
      <dgm:spPr/>
    </dgm:pt>
    <dgm:pt modelId="{E5E58964-AAEA-734A-811F-1039BF65B168}" type="pres">
      <dgm:prSet presAssocID="{C5A8BA9F-A90E-2A4D-87D8-6F551C2BF338}" presName="sibTrans" presStyleLbl="sibTrans2D1" presStyleIdx="1" presStyleCnt="2"/>
      <dgm:spPr/>
    </dgm:pt>
    <dgm:pt modelId="{72C3EBA6-6701-674E-8613-0033AF2D2849}" type="pres">
      <dgm:prSet presAssocID="{C5A8BA9F-A90E-2A4D-87D8-6F551C2BF338}" presName="connectorText" presStyleLbl="sibTrans2D1" presStyleIdx="1" presStyleCnt="2"/>
      <dgm:spPr/>
    </dgm:pt>
    <dgm:pt modelId="{376EC16D-4D48-4C47-928E-A9A6FDF6EC11}" type="pres">
      <dgm:prSet presAssocID="{A6641A02-6F38-354A-A39F-614BF1EF2733}" presName="node" presStyleLbl="node1" presStyleIdx="2" presStyleCnt="3" custScaleY="53672">
        <dgm:presLayoutVars>
          <dgm:bulletEnabled val="1"/>
        </dgm:presLayoutVars>
      </dgm:prSet>
      <dgm:spPr/>
    </dgm:pt>
  </dgm:ptLst>
  <dgm:cxnLst>
    <dgm:cxn modelId="{13E36C46-9FE1-0244-84AD-F5BCC4700BB6}" type="presOf" srcId="{2B2037F8-E8C3-6D42-AB41-2BA74FB2A3A1}" destId="{1248D25E-5F8B-2D40-B9D4-05E5A393809B}" srcOrd="0" destOrd="0" presId="urn:microsoft.com/office/officeart/2005/8/layout/process1"/>
    <dgm:cxn modelId="{4AF30D66-F528-344F-8E49-2F035361CB5A}" type="presOf" srcId="{A6641A02-6F38-354A-A39F-614BF1EF2733}" destId="{376EC16D-4D48-4C47-928E-A9A6FDF6EC11}" srcOrd="0" destOrd="0" presId="urn:microsoft.com/office/officeart/2005/8/layout/process1"/>
    <dgm:cxn modelId="{345CE466-7878-7D4F-A35F-BB161F872B56}" type="presOf" srcId="{2B2037F8-E8C3-6D42-AB41-2BA74FB2A3A1}" destId="{1D623E3E-34AD-714E-87C5-F1CBFE65FF3F}" srcOrd="1" destOrd="0" presId="urn:microsoft.com/office/officeart/2005/8/layout/process1"/>
    <dgm:cxn modelId="{338010A5-3BE3-004B-A633-E7DEE29CB1F9}" srcId="{8BBFBBA9-B167-D741-AAC9-CB4AB7F06600}" destId="{A6641A02-6F38-354A-A39F-614BF1EF2733}" srcOrd="2" destOrd="0" parTransId="{95C8818F-658A-FD45-8A66-F9E23248884D}" sibTransId="{E027AC51-42CF-5D4E-8F55-B4FABC40F42D}"/>
    <dgm:cxn modelId="{E65CD9A6-6EFD-9642-ACB4-BBF9EECED9E3}" srcId="{8BBFBBA9-B167-D741-AAC9-CB4AB7F06600}" destId="{44992B3E-F2CB-F940-9067-45C98BD3FAF3}" srcOrd="0" destOrd="0" parTransId="{7B80E87F-1511-774D-A81D-8CBD3A03E18B}" sibTransId="{2B2037F8-E8C3-6D42-AB41-2BA74FB2A3A1}"/>
    <dgm:cxn modelId="{02D20FA7-B454-8043-9ED9-DE0FD5CEBEC7}" type="presOf" srcId="{44992B3E-F2CB-F940-9067-45C98BD3FAF3}" destId="{57832FC4-91B1-F54B-B4E6-672BC957DD25}" srcOrd="0" destOrd="0" presId="urn:microsoft.com/office/officeart/2005/8/layout/process1"/>
    <dgm:cxn modelId="{B985FCB2-1C27-9E45-8313-1F08A4BFE90D}" type="presOf" srcId="{273D52AC-1E40-7E4B-8FA7-ED39BD11385A}" destId="{A2FBE410-DEB9-9C40-8A74-2B2FC7FB0191}" srcOrd="0" destOrd="0" presId="urn:microsoft.com/office/officeart/2005/8/layout/process1"/>
    <dgm:cxn modelId="{0D6462C3-E543-1742-B587-CAA5C044A905}" type="presOf" srcId="{8BBFBBA9-B167-D741-AAC9-CB4AB7F06600}" destId="{82EDD392-4714-1F41-8D9E-93B6D3D42EDB}" srcOrd="0" destOrd="0" presId="urn:microsoft.com/office/officeart/2005/8/layout/process1"/>
    <dgm:cxn modelId="{5B5D30CE-B0B6-BF46-ADF6-9A90040CBD09}" srcId="{8BBFBBA9-B167-D741-AAC9-CB4AB7F06600}" destId="{273D52AC-1E40-7E4B-8FA7-ED39BD11385A}" srcOrd="1" destOrd="0" parTransId="{41E360BD-7319-714B-9DCD-8415FEE81390}" sibTransId="{C5A8BA9F-A90E-2A4D-87D8-6F551C2BF338}"/>
    <dgm:cxn modelId="{73C8EAEB-6FA2-C14A-B2E5-5B33012ABB29}" type="presOf" srcId="{C5A8BA9F-A90E-2A4D-87D8-6F551C2BF338}" destId="{72C3EBA6-6701-674E-8613-0033AF2D2849}" srcOrd="1" destOrd="0" presId="urn:microsoft.com/office/officeart/2005/8/layout/process1"/>
    <dgm:cxn modelId="{3B10C4F1-D00C-664A-B9BD-C75878FDAD54}" type="presOf" srcId="{C5A8BA9F-A90E-2A4D-87D8-6F551C2BF338}" destId="{E5E58964-AAEA-734A-811F-1039BF65B168}" srcOrd="0" destOrd="0" presId="urn:microsoft.com/office/officeart/2005/8/layout/process1"/>
    <dgm:cxn modelId="{8F2ED050-A799-0B4D-913E-07D0995FF534}" type="presParOf" srcId="{82EDD392-4714-1F41-8D9E-93B6D3D42EDB}" destId="{57832FC4-91B1-F54B-B4E6-672BC957DD25}" srcOrd="0" destOrd="0" presId="urn:microsoft.com/office/officeart/2005/8/layout/process1"/>
    <dgm:cxn modelId="{4610356C-2336-9C49-AB20-4EDF61F98906}" type="presParOf" srcId="{82EDD392-4714-1F41-8D9E-93B6D3D42EDB}" destId="{1248D25E-5F8B-2D40-B9D4-05E5A393809B}" srcOrd="1" destOrd="0" presId="urn:microsoft.com/office/officeart/2005/8/layout/process1"/>
    <dgm:cxn modelId="{3BBCCBE4-2B78-754F-B776-451DB14FCFC5}" type="presParOf" srcId="{1248D25E-5F8B-2D40-B9D4-05E5A393809B}" destId="{1D623E3E-34AD-714E-87C5-F1CBFE65FF3F}" srcOrd="0" destOrd="0" presId="urn:microsoft.com/office/officeart/2005/8/layout/process1"/>
    <dgm:cxn modelId="{A0AABFDD-2551-8F4F-91B2-144CFA583FC4}" type="presParOf" srcId="{82EDD392-4714-1F41-8D9E-93B6D3D42EDB}" destId="{A2FBE410-DEB9-9C40-8A74-2B2FC7FB0191}" srcOrd="2" destOrd="0" presId="urn:microsoft.com/office/officeart/2005/8/layout/process1"/>
    <dgm:cxn modelId="{C3932E97-2A4A-AD42-BA0B-11C73585416C}" type="presParOf" srcId="{82EDD392-4714-1F41-8D9E-93B6D3D42EDB}" destId="{E5E58964-AAEA-734A-811F-1039BF65B168}" srcOrd="3" destOrd="0" presId="urn:microsoft.com/office/officeart/2005/8/layout/process1"/>
    <dgm:cxn modelId="{60C5C550-5EA3-DA41-93F2-1860DEF5CBB8}" type="presParOf" srcId="{E5E58964-AAEA-734A-811F-1039BF65B168}" destId="{72C3EBA6-6701-674E-8613-0033AF2D2849}" srcOrd="0" destOrd="0" presId="urn:microsoft.com/office/officeart/2005/8/layout/process1"/>
    <dgm:cxn modelId="{A355DAF6-AA0B-014E-A301-29E5A0291E4A}" type="presParOf" srcId="{82EDD392-4714-1F41-8D9E-93B6D3D42EDB}" destId="{376EC16D-4D48-4C47-928E-A9A6FDF6EC1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664887E-2661-4774-8884-5E8354C5BA1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it-IT"/>
        </a:p>
      </dgm:t>
    </dgm:pt>
    <dgm:pt modelId="{D20CE4F8-318B-4BF6-999D-46865E6EC9E3}">
      <dgm:prSet phldrT="[Testo]" phldr="0"/>
      <dgm:spPr/>
      <dgm:t>
        <a:bodyPr/>
        <a:lstStyle/>
        <a:p>
          <a:pPr>
            <a:defRPr b="1"/>
          </a:pPr>
          <a:r>
            <a:rPr lang="it-IT">
              <a:latin typeface="Tw Cen MT Condensed" panose="020B0606020104020203"/>
            </a:rPr>
            <a:t>T=0</a:t>
          </a:r>
          <a:endParaRPr lang="it-IT"/>
        </a:p>
      </dgm:t>
    </dgm:pt>
    <dgm:pt modelId="{E2D1321F-2D64-4DCC-9719-682FE00ED3FE}" type="parTrans" cxnId="{A4DA7DA5-ACCA-4DE2-BC08-8387E200BAF9}">
      <dgm:prSet/>
      <dgm:spPr/>
      <dgm:t>
        <a:bodyPr/>
        <a:lstStyle/>
        <a:p>
          <a:endParaRPr lang="it-IT"/>
        </a:p>
      </dgm:t>
    </dgm:pt>
    <dgm:pt modelId="{A1B0CD70-FB59-45DE-85D1-DEDA4E5EE8B3}" type="sibTrans" cxnId="{A4DA7DA5-ACCA-4DE2-BC08-8387E200BAF9}">
      <dgm:prSet/>
      <dgm:spPr/>
      <dgm:t>
        <a:bodyPr/>
        <a:lstStyle/>
        <a:p>
          <a:endParaRPr lang="it-IT"/>
        </a:p>
      </dgm:t>
    </dgm:pt>
    <dgm:pt modelId="{0A766F64-EE22-40BE-8C6F-EC2768ED4858}">
      <dgm:prSet phldrT="[Testo]" phldr="0"/>
      <dgm:spPr/>
      <dgm:t>
        <a:bodyPr/>
        <a:lstStyle/>
        <a:p>
          <a:r>
            <a:rPr lang="it-IT" err="1">
              <a:latin typeface="Tw Cen MT Condensed" panose="020B0606020104020203"/>
            </a:rPr>
            <a:t>Aggregated</a:t>
          </a:r>
          <a:endParaRPr lang="it-IT"/>
        </a:p>
      </dgm:t>
    </dgm:pt>
    <dgm:pt modelId="{C01FAAAC-B79E-49DB-9AD6-4E893ECF86DD}" type="parTrans" cxnId="{EE940F05-559C-459A-AB2F-C7FA0863A78F}">
      <dgm:prSet/>
      <dgm:spPr/>
      <dgm:t>
        <a:bodyPr/>
        <a:lstStyle/>
        <a:p>
          <a:endParaRPr lang="it-IT"/>
        </a:p>
      </dgm:t>
    </dgm:pt>
    <dgm:pt modelId="{CA567160-0E05-4EED-97CD-BFD0D9264B22}" type="sibTrans" cxnId="{EE940F05-559C-459A-AB2F-C7FA0863A78F}">
      <dgm:prSet/>
      <dgm:spPr/>
      <dgm:t>
        <a:bodyPr/>
        <a:lstStyle/>
        <a:p>
          <a:endParaRPr lang="it-IT"/>
        </a:p>
      </dgm:t>
    </dgm:pt>
    <dgm:pt modelId="{529CBABA-1912-46CC-80FB-D6D04BCA4331}">
      <dgm:prSet phldrT="[Testo]" phldr="0"/>
      <dgm:spPr/>
      <dgm:t>
        <a:bodyPr/>
        <a:lstStyle/>
        <a:p>
          <a:pPr>
            <a:defRPr b="1"/>
          </a:pPr>
          <a:r>
            <a:rPr lang="it-IT" dirty="0">
              <a:latin typeface="Tw Cen MT Condensed" panose="020B0606020104020203"/>
            </a:rPr>
            <a:t>T=20-30</a:t>
          </a:r>
          <a:endParaRPr lang="it-IT" dirty="0"/>
        </a:p>
      </dgm:t>
    </dgm:pt>
    <dgm:pt modelId="{60F63865-20DE-45F9-B772-2F4026DC94DA}" type="parTrans" cxnId="{9C86730F-42F3-45DA-9F39-FD203118454B}">
      <dgm:prSet/>
      <dgm:spPr/>
      <dgm:t>
        <a:bodyPr/>
        <a:lstStyle/>
        <a:p>
          <a:endParaRPr lang="it-IT"/>
        </a:p>
      </dgm:t>
    </dgm:pt>
    <dgm:pt modelId="{48C23555-B910-4B14-9A56-E22716D341BE}" type="sibTrans" cxnId="{9C86730F-42F3-45DA-9F39-FD203118454B}">
      <dgm:prSet/>
      <dgm:spPr/>
      <dgm:t>
        <a:bodyPr/>
        <a:lstStyle/>
        <a:p>
          <a:endParaRPr lang="it-IT"/>
        </a:p>
      </dgm:t>
    </dgm:pt>
    <dgm:pt modelId="{ED8DE832-1BC6-4C8D-8F8C-06630CA53193}">
      <dgm:prSet phldrT="[Testo]"/>
      <dgm:spPr/>
      <dgm:t>
        <a:bodyPr/>
        <a:lstStyle/>
        <a:p>
          <a:r>
            <a:rPr lang="it-IT" dirty="0">
              <a:latin typeface="Tw Cen MT Condensed" panose="020B0606020104020203"/>
            </a:rPr>
            <a:t>First split</a:t>
          </a:r>
          <a:endParaRPr lang="it-IT" dirty="0"/>
        </a:p>
      </dgm:t>
    </dgm:pt>
    <dgm:pt modelId="{18084684-8B78-4735-A350-EE7D11D6D2BD}" type="parTrans" cxnId="{79D9BB50-F77E-49A5-B566-50407B0FB57A}">
      <dgm:prSet/>
      <dgm:spPr/>
      <dgm:t>
        <a:bodyPr/>
        <a:lstStyle/>
        <a:p>
          <a:endParaRPr lang="it-IT"/>
        </a:p>
      </dgm:t>
    </dgm:pt>
    <dgm:pt modelId="{1E964E41-002E-4C5B-9A97-1347B040930A}" type="sibTrans" cxnId="{79D9BB50-F77E-49A5-B566-50407B0FB57A}">
      <dgm:prSet/>
      <dgm:spPr/>
      <dgm:t>
        <a:bodyPr/>
        <a:lstStyle/>
        <a:p>
          <a:endParaRPr lang="it-IT"/>
        </a:p>
      </dgm:t>
    </dgm:pt>
    <dgm:pt modelId="{EBBA6D8A-81E0-47D4-91CA-E1A663988ED1}">
      <dgm:prSet phldrT="[Testo]"/>
      <dgm:spPr/>
      <dgm:t>
        <a:bodyPr/>
        <a:lstStyle/>
        <a:p>
          <a:pPr>
            <a:defRPr b="1"/>
          </a:pPr>
          <a:r>
            <a:rPr lang="it-IT" dirty="0">
              <a:latin typeface="Tw Cen MT Condensed" panose="020B0606020104020203"/>
            </a:rPr>
            <a:t>T=70-100</a:t>
          </a:r>
          <a:endParaRPr lang="it-IT" dirty="0"/>
        </a:p>
      </dgm:t>
    </dgm:pt>
    <dgm:pt modelId="{30CFA1A2-E0C2-46C8-9A4D-7286AD73CB16}" type="parTrans" cxnId="{C754730D-A64E-45A0-8872-1540583615E4}">
      <dgm:prSet/>
      <dgm:spPr/>
      <dgm:t>
        <a:bodyPr/>
        <a:lstStyle/>
        <a:p>
          <a:endParaRPr lang="it-IT"/>
        </a:p>
      </dgm:t>
    </dgm:pt>
    <dgm:pt modelId="{FDE9C9AF-CAED-497A-A9F0-09BD55FDB4A5}" type="sibTrans" cxnId="{C754730D-A64E-45A0-8872-1540583615E4}">
      <dgm:prSet/>
      <dgm:spPr/>
      <dgm:t>
        <a:bodyPr/>
        <a:lstStyle/>
        <a:p>
          <a:endParaRPr lang="it-IT"/>
        </a:p>
      </dgm:t>
    </dgm:pt>
    <dgm:pt modelId="{ABDBB7C5-8983-41A7-B074-DF16591E75DE}">
      <dgm:prSet phldrT="[Testo]" phldr="0"/>
      <dgm:spPr/>
      <dgm:t>
        <a:bodyPr/>
        <a:lstStyle/>
        <a:p>
          <a:r>
            <a:rPr lang="it-IT" dirty="0">
              <a:latin typeface="Tw Cen MT Condensed" panose="020B0606020104020203"/>
            </a:rPr>
            <a:t>Second split</a:t>
          </a:r>
          <a:endParaRPr lang="it-IT" dirty="0"/>
        </a:p>
      </dgm:t>
    </dgm:pt>
    <dgm:pt modelId="{22879562-D18B-4F5F-9FA9-966DFAE9AB93}" type="parTrans" cxnId="{57B1A6ED-C81C-48C2-A150-A5A393589D86}">
      <dgm:prSet/>
      <dgm:spPr/>
      <dgm:t>
        <a:bodyPr/>
        <a:lstStyle/>
        <a:p>
          <a:endParaRPr lang="it-IT"/>
        </a:p>
      </dgm:t>
    </dgm:pt>
    <dgm:pt modelId="{D28D4081-E890-4246-BED7-396AC5BC0487}" type="sibTrans" cxnId="{57B1A6ED-C81C-48C2-A150-A5A393589D86}">
      <dgm:prSet/>
      <dgm:spPr/>
      <dgm:t>
        <a:bodyPr/>
        <a:lstStyle/>
        <a:p>
          <a:endParaRPr lang="it-IT"/>
        </a:p>
      </dgm:t>
    </dgm:pt>
    <dgm:pt modelId="{DF2F51CC-C689-C146-A2A7-A77242301392}">
      <dgm:prSet phldrT="[Testo]" phldr="0"/>
      <dgm:spPr/>
      <dgm:t>
        <a:bodyPr/>
        <a:lstStyle/>
        <a:p>
          <a:pPr>
            <a:defRPr b="1"/>
          </a:pPr>
          <a:r>
            <a:rPr lang="it-IT" dirty="0"/>
            <a:t>T=365</a:t>
          </a:r>
        </a:p>
      </dgm:t>
    </dgm:pt>
    <dgm:pt modelId="{F8F43942-E8FB-C74A-867F-AE572D29649A}" type="parTrans" cxnId="{7353B354-C3AD-A644-967A-FAF2E500B7D7}">
      <dgm:prSet/>
      <dgm:spPr/>
      <dgm:t>
        <a:bodyPr/>
        <a:lstStyle/>
        <a:p>
          <a:endParaRPr lang="it-IT"/>
        </a:p>
      </dgm:t>
    </dgm:pt>
    <dgm:pt modelId="{78718B6C-892A-C34D-8196-34ACA006AB73}" type="sibTrans" cxnId="{7353B354-C3AD-A644-967A-FAF2E500B7D7}">
      <dgm:prSet/>
      <dgm:spPr/>
      <dgm:t>
        <a:bodyPr/>
        <a:lstStyle/>
        <a:p>
          <a:endParaRPr lang="it-IT"/>
        </a:p>
      </dgm:t>
    </dgm:pt>
    <dgm:pt modelId="{C16494DE-8660-9D4F-BC6B-0E29C336F12D}">
      <dgm:prSet phldrT="[Testo]" phldr="0"/>
      <dgm:spPr/>
      <dgm:t>
        <a:bodyPr/>
        <a:lstStyle/>
        <a:p>
          <a:r>
            <a:rPr lang="it-IT" dirty="0"/>
            <a:t>End of the </a:t>
          </a:r>
          <a:r>
            <a:rPr lang="it-IT" dirty="0" err="1"/>
            <a:t>experiment</a:t>
          </a:r>
          <a:endParaRPr lang="it-IT" dirty="0"/>
        </a:p>
      </dgm:t>
    </dgm:pt>
    <dgm:pt modelId="{A27D67B6-0A7C-614F-948D-DC2DA8FAB184}" type="parTrans" cxnId="{999C3C2B-4C2D-6840-B024-7CF79B71EAD7}">
      <dgm:prSet/>
      <dgm:spPr/>
      <dgm:t>
        <a:bodyPr/>
        <a:lstStyle/>
        <a:p>
          <a:endParaRPr lang="it-IT"/>
        </a:p>
      </dgm:t>
    </dgm:pt>
    <dgm:pt modelId="{B05888AF-73D8-5F44-A922-B3FF8144F4C5}" type="sibTrans" cxnId="{999C3C2B-4C2D-6840-B024-7CF79B71EAD7}">
      <dgm:prSet/>
      <dgm:spPr/>
      <dgm:t>
        <a:bodyPr/>
        <a:lstStyle/>
        <a:p>
          <a:endParaRPr lang="it-IT"/>
        </a:p>
      </dgm:t>
    </dgm:pt>
    <dgm:pt modelId="{6D2F81A7-6C93-4F59-B96F-DA16B162165F}" type="pres">
      <dgm:prSet presAssocID="{4664887E-2661-4774-8884-5E8354C5BA18}" presName="root" presStyleCnt="0">
        <dgm:presLayoutVars>
          <dgm:chMax/>
          <dgm:chPref/>
          <dgm:animLvl val="lvl"/>
        </dgm:presLayoutVars>
      </dgm:prSet>
      <dgm:spPr/>
    </dgm:pt>
    <dgm:pt modelId="{CB5989BB-4094-4C1D-8D7B-F42DEDFC19B0}" type="pres">
      <dgm:prSet presAssocID="{4664887E-2661-4774-8884-5E8354C5BA18}"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FD92604-05B7-4C00-A497-50F81048D89D}" type="pres">
      <dgm:prSet presAssocID="{4664887E-2661-4774-8884-5E8354C5BA18}" presName="nodes" presStyleCnt="0">
        <dgm:presLayoutVars>
          <dgm:chMax/>
          <dgm:chPref/>
          <dgm:animLvl val="lvl"/>
        </dgm:presLayoutVars>
      </dgm:prSet>
      <dgm:spPr/>
    </dgm:pt>
    <dgm:pt modelId="{54C21B9E-6827-40EF-881B-7477548DC129}" type="pres">
      <dgm:prSet presAssocID="{D20CE4F8-318B-4BF6-999D-46865E6EC9E3}" presName="composite" presStyleCnt="0"/>
      <dgm:spPr/>
    </dgm:pt>
    <dgm:pt modelId="{7F25F6A5-80AC-4B70-B838-E12C024F237F}" type="pres">
      <dgm:prSet presAssocID="{D20CE4F8-318B-4BF6-999D-46865E6EC9E3}"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40AB456-F5B3-4127-A2FB-52CA4014DDE1}" type="pres">
      <dgm:prSet presAssocID="{D20CE4F8-318B-4BF6-999D-46865E6EC9E3}" presName="DropPinPlaceHolder" presStyleCnt="0"/>
      <dgm:spPr/>
    </dgm:pt>
    <dgm:pt modelId="{DA061D13-3D88-4E83-911E-CF9B762983A9}" type="pres">
      <dgm:prSet presAssocID="{D20CE4F8-318B-4BF6-999D-46865E6EC9E3}" presName="DropPin" presStyleLbl="alignNode1" presStyleIdx="0" presStyleCnt="4"/>
      <dgm:spPr/>
    </dgm:pt>
    <dgm:pt modelId="{27AE83EB-2EFB-4EED-9A03-F1C8956843BA}" type="pres">
      <dgm:prSet presAssocID="{D20CE4F8-318B-4BF6-999D-46865E6EC9E3}" presName="Ellipse" presStyleLbl="fgAcc1" presStyleIdx="1" presStyleCnt="5"/>
      <dgm:spPr>
        <a:solidFill>
          <a:schemeClr val="lt1">
            <a:alpha val="90000"/>
            <a:hueOff val="0"/>
            <a:satOff val="0"/>
            <a:lumOff val="0"/>
            <a:alphaOff val="0"/>
          </a:schemeClr>
        </a:solidFill>
        <a:ln w="15875" cap="flat" cmpd="sng" algn="ctr">
          <a:noFill/>
          <a:prstDash val="solid"/>
        </a:ln>
        <a:effectLst/>
      </dgm:spPr>
    </dgm:pt>
    <dgm:pt modelId="{A561A96D-16C5-4FBE-A0AA-30E1F17462DD}" type="pres">
      <dgm:prSet presAssocID="{D20CE4F8-318B-4BF6-999D-46865E6EC9E3}" presName="L2TextContainer" presStyleLbl="revTx" presStyleIdx="0" presStyleCnt="8">
        <dgm:presLayoutVars>
          <dgm:bulletEnabled val="1"/>
        </dgm:presLayoutVars>
      </dgm:prSet>
      <dgm:spPr/>
    </dgm:pt>
    <dgm:pt modelId="{53262769-C79D-4395-A5CB-E380DD9BAE13}" type="pres">
      <dgm:prSet presAssocID="{D20CE4F8-318B-4BF6-999D-46865E6EC9E3}" presName="L1TextContainer" presStyleLbl="revTx" presStyleIdx="1" presStyleCnt="8">
        <dgm:presLayoutVars>
          <dgm:chMax val="1"/>
          <dgm:chPref val="1"/>
          <dgm:bulletEnabled val="1"/>
        </dgm:presLayoutVars>
      </dgm:prSet>
      <dgm:spPr/>
    </dgm:pt>
    <dgm:pt modelId="{A66E958D-7B6A-433B-8D00-A83A4A8D1398}" type="pres">
      <dgm:prSet presAssocID="{D20CE4F8-318B-4BF6-999D-46865E6EC9E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55EAB1E9-79B5-4A12-AEA9-65CF5D8C4105}" type="pres">
      <dgm:prSet presAssocID="{D20CE4F8-318B-4BF6-999D-46865E6EC9E3}" presName="EmptyPlaceHolder" presStyleCnt="0"/>
      <dgm:spPr/>
    </dgm:pt>
    <dgm:pt modelId="{28F88026-3BA2-4B22-8A23-687038B98CCB}" type="pres">
      <dgm:prSet presAssocID="{A1B0CD70-FB59-45DE-85D1-DEDA4E5EE8B3}" presName="spaceBetweenRectangles" presStyleCnt="0"/>
      <dgm:spPr/>
    </dgm:pt>
    <dgm:pt modelId="{8C2F2B3F-EF2D-4A01-8EC3-74D21F8A5F31}" type="pres">
      <dgm:prSet presAssocID="{529CBABA-1912-46CC-80FB-D6D04BCA4331}" presName="composite" presStyleCnt="0"/>
      <dgm:spPr/>
    </dgm:pt>
    <dgm:pt modelId="{1A8EAD1F-CDD9-4E22-8215-ADE911E0199F}" type="pres">
      <dgm:prSet presAssocID="{529CBABA-1912-46CC-80FB-D6D04BCA4331}"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76239178-00AE-49EC-896D-0E6DD81D8490}" type="pres">
      <dgm:prSet presAssocID="{529CBABA-1912-46CC-80FB-D6D04BCA4331}" presName="DropPinPlaceHolder" presStyleCnt="0"/>
      <dgm:spPr/>
    </dgm:pt>
    <dgm:pt modelId="{82D54E57-7D48-46B6-84EF-359E80488BA1}" type="pres">
      <dgm:prSet presAssocID="{529CBABA-1912-46CC-80FB-D6D04BCA4331}" presName="DropPin" presStyleLbl="alignNode1" presStyleIdx="1" presStyleCnt="4"/>
      <dgm:spPr/>
    </dgm:pt>
    <dgm:pt modelId="{CC7488D3-14F4-42F9-A328-3D420CB2EB8A}" type="pres">
      <dgm:prSet presAssocID="{529CBABA-1912-46CC-80FB-D6D04BCA4331}" presName="Ellipse" presStyleLbl="fgAcc1" presStyleIdx="2" presStyleCnt="5"/>
      <dgm:spPr>
        <a:solidFill>
          <a:schemeClr val="lt1">
            <a:alpha val="90000"/>
            <a:hueOff val="0"/>
            <a:satOff val="0"/>
            <a:lumOff val="0"/>
            <a:alphaOff val="0"/>
          </a:schemeClr>
        </a:solidFill>
        <a:ln w="15875" cap="flat" cmpd="sng" algn="ctr">
          <a:noFill/>
          <a:prstDash val="solid"/>
        </a:ln>
        <a:effectLst/>
      </dgm:spPr>
    </dgm:pt>
    <dgm:pt modelId="{215AAEA7-1A2A-4779-84CA-76B38373B783}" type="pres">
      <dgm:prSet presAssocID="{529CBABA-1912-46CC-80FB-D6D04BCA4331}" presName="L2TextContainer" presStyleLbl="revTx" presStyleIdx="2" presStyleCnt="8">
        <dgm:presLayoutVars>
          <dgm:bulletEnabled val="1"/>
        </dgm:presLayoutVars>
      </dgm:prSet>
      <dgm:spPr/>
    </dgm:pt>
    <dgm:pt modelId="{7F78D845-07E3-40C5-A8E9-835EFEA65E5D}" type="pres">
      <dgm:prSet presAssocID="{529CBABA-1912-46CC-80FB-D6D04BCA4331}" presName="L1TextContainer" presStyleLbl="revTx" presStyleIdx="3" presStyleCnt="8">
        <dgm:presLayoutVars>
          <dgm:chMax val="1"/>
          <dgm:chPref val="1"/>
          <dgm:bulletEnabled val="1"/>
        </dgm:presLayoutVars>
      </dgm:prSet>
      <dgm:spPr/>
    </dgm:pt>
    <dgm:pt modelId="{195CD844-70A1-46C6-A57B-678D229A9D77}" type="pres">
      <dgm:prSet presAssocID="{529CBABA-1912-46CC-80FB-D6D04BCA4331}"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A005647-EDC4-4EC7-BF5A-3C07B7EE818A}" type="pres">
      <dgm:prSet presAssocID="{529CBABA-1912-46CC-80FB-D6D04BCA4331}" presName="EmptyPlaceHolder" presStyleCnt="0"/>
      <dgm:spPr/>
    </dgm:pt>
    <dgm:pt modelId="{9A320494-25E3-4063-8474-6FB7E36D3325}" type="pres">
      <dgm:prSet presAssocID="{48C23555-B910-4B14-9A56-E22716D341BE}" presName="spaceBetweenRectangles" presStyleCnt="0"/>
      <dgm:spPr/>
    </dgm:pt>
    <dgm:pt modelId="{47DD9E83-C7DC-4BF0-AB45-5B37DCF8243A}" type="pres">
      <dgm:prSet presAssocID="{EBBA6D8A-81E0-47D4-91CA-E1A663988ED1}" presName="composite" presStyleCnt="0"/>
      <dgm:spPr/>
    </dgm:pt>
    <dgm:pt modelId="{1C75EC78-E2A8-4D5B-B119-7046AE426ED4}" type="pres">
      <dgm:prSet presAssocID="{EBBA6D8A-81E0-47D4-91CA-E1A663988ED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98B7C0F-5738-4C89-B2FF-D69942B7B8D6}" type="pres">
      <dgm:prSet presAssocID="{EBBA6D8A-81E0-47D4-91CA-E1A663988ED1}" presName="DropPinPlaceHolder" presStyleCnt="0"/>
      <dgm:spPr/>
    </dgm:pt>
    <dgm:pt modelId="{437BE837-D5A9-4D23-8E67-C07B21754A6B}" type="pres">
      <dgm:prSet presAssocID="{EBBA6D8A-81E0-47D4-91CA-E1A663988ED1}" presName="DropPin" presStyleLbl="alignNode1" presStyleIdx="2" presStyleCnt="4" custLinFactX="108013" custLinFactNeighborX="200000"/>
      <dgm:spPr/>
    </dgm:pt>
    <dgm:pt modelId="{751DDB1B-471C-4C96-B0BC-37FC7B9F8469}" type="pres">
      <dgm:prSet presAssocID="{EBBA6D8A-81E0-47D4-91CA-E1A663988ED1}" presName="Ellipse" presStyleLbl="fgAcc1" presStyleIdx="3" presStyleCnt="5"/>
      <dgm:spPr>
        <a:solidFill>
          <a:schemeClr val="lt1">
            <a:alpha val="90000"/>
            <a:hueOff val="0"/>
            <a:satOff val="0"/>
            <a:lumOff val="0"/>
            <a:alphaOff val="0"/>
          </a:schemeClr>
        </a:solidFill>
        <a:ln w="15875" cap="flat" cmpd="sng" algn="ctr">
          <a:noFill/>
          <a:prstDash val="solid"/>
        </a:ln>
        <a:effectLst/>
      </dgm:spPr>
    </dgm:pt>
    <dgm:pt modelId="{0DB1904C-B15C-46BB-8EF4-3EB132C617FD}" type="pres">
      <dgm:prSet presAssocID="{EBBA6D8A-81E0-47D4-91CA-E1A663988ED1}" presName="L2TextContainer" presStyleLbl="revTx" presStyleIdx="4" presStyleCnt="8">
        <dgm:presLayoutVars>
          <dgm:bulletEnabled val="1"/>
        </dgm:presLayoutVars>
      </dgm:prSet>
      <dgm:spPr/>
    </dgm:pt>
    <dgm:pt modelId="{3397E8E7-38F5-41BC-A8A5-C23AD0469265}" type="pres">
      <dgm:prSet presAssocID="{EBBA6D8A-81E0-47D4-91CA-E1A663988ED1}" presName="L1TextContainer" presStyleLbl="revTx" presStyleIdx="5" presStyleCnt="8" custScaleX="35806" custLinFactNeighborX="24">
        <dgm:presLayoutVars>
          <dgm:chMax val="1"/>
          <dgm:chPref val="1"/>
          <dgm:bulletEnabled val="1"/>
        </dgm:presLayoutVars>
      </dgm:prSet>
      <dgm:spPr/>
    </dgm:pt>
    <dgm:pt modelId="{E7B1302A-4C9E-4B22-9928-CD2D2FE812A4}" type="pres">
      <dgm:prSet presAssocID="{EBBA6D8A-81E0-47D4-91CA-E1A663988ED1}" presName="ConnectLine" presStyleLbl="sibTrans1D1" presStyleIdx="2" presStyleCnt="4" custLinFactX="1600000" custLinFactNeighborX="1694109"/>
      <dgm:spPr>
        <a:noFill/>
        <a:ln w="12700" cap="flat" cmpd="sng" algn="ctr">
          <a:solidFill>
            <a:schemeClr val="accent1">
              <a:hueOff val="0"/>
              <a:satOff val="0"/>
              <a:lumOff val="0"/>
              <a:alphaOff val="0"/>
            </a:schemeClr>
          </a:solidFill>
          <a:prstDash val="dash"/>
        </a:ln>
        <a:effectLst/>
      </dgm:spPr>
    </dgm:pt>
    <dgm:pt modelId="{B3E4E59A-24C9-4125-BAAD-874808B0C42F}" type="pres">
      <dgm:prSet presAssocID="{EBBA6D8A-81E0-47D4-91CA-E1A663988ED1}" presName="EmptyPlaceHolder" presStyleCnt="0"/>
      <dgm:spPr/>
    </dgm:pt>
    <dgm:pt modelId="{E4806D70-E345-B643-8521-49C7D382778A}" type="pres">
      <dgm:prSet presAssocID="{FDE9C9AF-CAED-497A-A9F0-09BD55FDB4A5}" presName="spaceBetweenRectangles" presStyleCnt="0"/>
      <dgm:spPr/>
    </dgm:pt>
    <dgm:pt modelId="{E2D56D51-9816-DF44-86C5-0981B7C1B353}" type="pres">
      <dgm:prSet presAssocID="{DF2F51CC-C689-C146-A2A7-A77242301392}" presName="composite" presStyleCnt="0"/>
      <dgm:spPr/>
    </dgm:pt>
    <dgm:pt modelId="{00C10A52-8B6C-644D-89DE-7A81D3A0D911}" type="pres">
      <dgm:prSet presAssocID="{DF2F51CC-C689-C146-A2A7-A77242301392}"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8A3BF5B-6B62-0041-9067-1A95FE124904}" type="pres">
      <dgm:prSet presAssocID="{DF2F51CC-C689-C146-A2A7-A77242301392}" presName="DropPinPlaceHolder" presStyleCnt="0"/>
      <dgm:spPr/>
    </dgm:pt>
    <dgm:pt modelId="{E784CBA5-A504-3F49-B1AB-65A6E566E3A9}" type="pres">
      <dgm:prSet presAssocID="{DF2F51CC-C689-C146-A2A7-A77242301392}" presName="DropPin" presStyleLbl="alignNode1" presStyleIdx="3" presStyleCnt="4" custLinFactX="197075" custLinFactNeighborX="200000"/>
      <dgm:spPr/>
    </dgm:pt>
    <dgm:pt modelId="{50DEEBAB-28DD-5C4A-832F-207B58438C45}" type="pres">
      <dgm:prSet presAssocID="{DF2F51CC-C689-C146-A2A7-A77242301392}" presName="Ellipse" presStyleLbl="fgAcc1" presStyleIdx="4" presStyleCnt="5"/>
      <dgm:spPr>
        <a:solidFill>
          <a:schemeClr val="lt1">
            <a:alpha val="90000"/>
            <a:hueOff val="0"/>
            <a:satOff val="0"/>
            <a:lumOff val="0"/>
            <a:alphaOff val="0"/>
          </a:schemeClr>
        </a:solidFill>
        <a:ln w="15875" cap="flat" cmpd="sng" algn="ctr">
          <a:noFill/>
          <a:prstDash val="solid"/>
        </a:ln>
        <a:effectLst/>
      </dgm:spPr>
    </dgm:pt>
    <dgm:pt modelId="{4822DE44-5B2C-B34B-A6A7-43F1FE5AC74D}" type="pres">
      <dgm:prSet presAssocID="{DF2F51CC-C689-C146-A2A7-A77242301392}" presName="L2TextContainer" presStyleLbl="revTx" presStyleIdx="6" presStyleCnt="8">
        <dgm:presLayoutVars>
          <dgm:bulletEnabled val="1"/>
        </dgm:presLayoutVars>
      </dgm:prSet>
      <dgm:spPr/>
    </dgm:pt>
    <dgm:pt modelId="{27E45235-45D0-7142-B16A-0B490EE33B5C}" type="pres">
      <dgm:prSet presAssocID="{DF2F51CC-C689-C146-A2A7-A77242301392}" presName="L1TextContainer" presStyleLbl="revTx" presStyleIdx="7" presStyleCnt="8" custScaleX="67305" custLinFactNeighborX="25610">
        <dgm:presLayoutVars>
          <dgm:chMax val="1"/>
          <dgm:chPref val="1"/>
          <dgm:bulletEnabled val="1"/>
        </dgm:presLayoutVars>
      </dgm:prSet>
      <dgm:spPr/>
    </dgm:pt>
    <dgm:pt modelId="{1B37D05D-DAF9-9F4B-B581-1E3BB198D4A5}" type="pres">
      <dgm:prSet presAssocID="{DF2F51CC-C689-C146-A2A7-A77242301392}" presName="ConnectLine" presStyleLbl="sibTrans1D1" presStyleIdx="3" presStyleCnt="4" custLinFactX="2100000" custLinFactNeighborX="2146717"/>
      <dgm:spPr>
        <a:noFill/>
        <a:ln w="12700" cap="flat" cmpd="sng" algn="ctr">
          <a:solidFill>
            <a:schemeClr val="accent1">
              <a:hueOff val="0"/>
              <a:satOff val="0"/>
              <a:lumOff val="0"/>
              <a:alphaOff val="0"/>
            </a:schemeClr>
          </a:solidFill>
          <a:prstDash val="dash"/>
        </a:ln>
        <a:effectLst/>
      </dgm:spPr>
    </dgm:pt>
    <dgm:pt modelId="{7484F56E-81DA-994D-9FAC-18026069EF6F}" type="pres">
      <dgm:prSet presAssocID="{DF2F51CC-C689-C146-A2A7-A77242301392}" presName="EmptyPlaceHolder" presStyleCnt="0"/>
      <dgm:spPr/>
    </dgm:pt>
  </dgm:ptLst>
  <dgm:cxnLst>
    <dgm:cxn modelId="{4BAD6301-C7B5-4F93-BEE2-EB2548220234}" type="presOf" srcId="{ED8DE832-1BC6-4C8D-8F8C-06630CA53193}" destId="{215AAEA7-1A2A-4779-84CA-76B38373B783}" srcOrd="0" destOrd="0" presId="urn:microsoft.com/office/officeart/2017/3/layout/DropPinTimeline"/>
    <dgm:cxn modelId="{EE940F05-559C-459A-AB2F-C7FA0863A78F}" srcId="{D20CE4F8-318B-4BF6-999D-46865E6EC9E3}" destId="{0A766F64-EE22-40BE-8C6F-EC2768ED4858}" srcOrd="0" destOrd="0" parTransId="{C01FAAAC-B79E-49DB-9AD6-4E893ECF86DD}" sibTransId="{CA567160-0E05-4EED-97CD-BFD0D9264B22}"/>
    <dgm:cxn modelId="{C754730D-A64E-45A0-8872-1540583615E4}" srcId="{4664887E-2661-4774-8884-5E8354C5BA18}" destId="{EBBA6D8A-81E0-47D4-91CA-E1A663988ED1}" srcOrd="2" destOrd="0" parTransId="{30CFA1A2-E0C2-46C8-9A4D-7286AD73CB16}" sibTransId="{FDE9C9AF-CAED-497A-A9F0-09BD55FDB4A5}"/>
    <dgm:cxn modelId="{9C86730F-42F3-45DA-9F39-FD203118454B}" srcId="{4664887E-2661-4774-8884-5E8354C5BA18}" destId="{529CBABA-1912-46CC-80FB-D6D04BCA4331}" srcOrd="1" destOrd="0" parTransId="{60F63865-20DE-45F9-B772-2F4026DC94DA}" sibTransId="{48C23555-B910-4B14-9A56-E22716D341BE}"/>
    <dgm:cxn modelId="{999C3C2B-4C2D-6840-B024-7CF79B71EAD7}" srcId="{DF2F51CC-C689-C146-A2A7-A77242301392}" destId="{C16494DE-8660-9D4F-BC6B-0E29C336F12D}" srcOrd="0" destOrd="0" parTransId="{A27D67B6-0A7C-614F-948D-DC2DA8FAB184}" sibTransId="{B05888AF-73D8-5F44-A922-B3FF8144F4C5}"/>
    <dgm:cxn modelId="{F8125740-DFC5-0E40-9161-CDA8248D811A}" type="presOf" srcId="{C16494DE-8660-9D4F-BC6B-0E29C336F12D}" destId="{4822DE44-5B2C-B34B-A6A7-43F1FE5AC74D}" srcOrd="0" destOrd="0" presId="urn:microsoft.com/office/officeart/2017/3/layout/DropPinTimeline"/>
    <dgm:cxn modelId="{0343ED4A-98EA-4235-9E6A-71BA6B5416F9}" type="presOf" srcId="{529CBABA-1912-46CC-80FB-D6D04BCA4331}" destId="{7F78D845-07E3-40C5-A8E9-835EFEA65E5D}" srcOrd="0" destOrd="0" presId="urn:microsoft.com/office/officeart/2017/3/layout/DropPinTimeline"/>
    <dgm:cxn modelId="{79D9BB50-F77E-49A5-B566-50407B0FB57A}" srcId="{529CBABA-1912-46CC-80FB-D6D04BCA4331}" destId="{ED8DE832-1BC6-4C8D-8F8C-06630CA53193}" srcOrd="0" destOrd="0" parTransId="{18084684-8B78-4735-A350-EE7D11D6D2BD}" sibTransId="{1E964E41-002E-4C5B-9A97-1347B040930A}"/>
    <dgm:cxn modelId="{7353B354-C3AD-A644-967A-FAF2E500B7D7}" srcId="{4664887E-2661-4774-8884-5E8354C5BA18}" destId="{DF2F51CC-C689-C146-A2A7-A77242301392}" srcOrd="3" destOrd="0" parTransId="{F8F43942-E8FB-C74A-867F-AE572D29649A}" sibTransId="{78718B6C-892A-C34D-8196-34ACA006AB73}"/>
    <dgm:cxn modelId="{315B5D58-ADBB-4E11-A2F7-FBF7EFD20EAC}" type="presOf" srcId="{EBBA6D8A-81E0-47D4-91CA-E1A663988ED1}" destId="{3397E8E7-38F5-41BC-A8A5-C23AD0469265}" srcOrd="0" destOrd="0" presId="urn:microsoft.com/office/officeart/2017/3/layout/DropPinTimeline"/>
    <dgm:cxn modelId="{B0ACB372-835E-45BE-81ED-48D3663E2DC1}" type="presOf" srcId="{4664887E-2661-4774-8884-5E8354C5BA18}" destId="{6D2F81A7-6C93-4F59-B96F-DA16B162165F}" srcOrd="0" destOrd="0" presId="urn:microsoft.com/office/officeart/2017/3/layout/DropPinTimeline"/>
    <dgm:cxn modelId="{37B8DC77-17D4-D14E-AD78-89203DF9EBA5}" type="presOf" srcId="{DF2F51CC-C689-C146-A2A7-A77242301392}" destId="{27E45235-45D0-7142-B16A-0B490EE33B5C}" srcOrd="0" destOrd="0" presId="urn:microsoft.com/office/officeart/2017/3/layout/DropPinTimeline"/>
    <dgm:cxn modelId="{BF3A918E-F685-45C9-8073-FE3F42F91CB7}" type="presOf" srcId="{0A766F64-EE22-40BE-8C6F-EC2768ED4858}" destId="{A561A96D-16C5-4FBE-A0AA-30E1F17462DD}" srcOrd="0" destOrd="0" presId="urn:microsoft.com/office/officeart/2017/3/layout/DropPinTimeline"/>
    <dgm:cxn modelId="{A4DA7DA5-ACCA-4DE2-BC08-8387E200BAF9}" srcId="{4664887E-2661-4774-8884-5E8354C5BA18}" destId="{D20CE4F8-318B-4BF6-999D-46865E6EC9E3}" srcOrd="0" destOrd="0" parTransId="{E2D1321F-2D64-4DCC-9719-682FE00ED3FE}" sibTransId="{A1B0CD70-FB59-45DE-85D1-DEDA4E5EE8B3}"/>
    <dgm:cxn modelId="{F2D7FCE1-37C4-4046-A61F-A87DA057D9CA}" type="presOf" srcId="{D20CE4F8-318B-4BF6-999D-46865E6EC9E3}" destId="{53262769-C79D-4395-A5CB-E380DD9BAE13}" srcOrd="0" destOrd="0" presId="urn:microsoft.com/office/officeart/2017/3/layout/DropPinTimeline"/>
    <dgm:cxn modelId="{B6FAAEEC-DF78-49FC-B4BB-EAB4C9464DDE}" type="presOf" srcId="{ABDBB7C5-8983-41A7-B074-DF16591E75DE}" destId="{0DB1904C-B15C-46BB-8EF4-3EB132C617FD}" srcOrd="0" destOrd="0" presId="urn:microsoft.com/office/officeart/2017/3/layout/DropPinTimeline"/>
    <dgm:cxn modelId="{57B1A6ED-C81C-48C2-A150-A5A393589D86}" srcId="{EBBA6D8A-81E0-47D4-91CA-E1A663988ED1}" destId="{ABDBB7C5-8983-41A7-B074-DF16591E75DE}" srcOrd="0" destOrd="0" parTransId="{22879562-D18B-4F5F-9FA9-966DFAE9AB93}" sibTransId="{D28D4081-E890-4246-BED7-396AC5BC0487}"/>
    <dgm:cxn modelId="{50BBBEBD-58A0-43FE-B91E-E0AEAA0456DD}" type="presParOf" srcId="{6D2F81A7-6C93-4F59-B96F-DA16B162165F}" destId="{CB5989BB-4094-4C1D-8D7B-F42DEDFC19B0}" srcOrd="0" destOrd="0" presId="urn:microsoft.com/office/officeart/2017/3/layout/DropPinTimeline"/>
    <dgm:cxn modelId="{07AB553C-DE0A-40EB-8F31-79DFC0ACE96D}" type="presParOf" srcId="{6D2F81A7-6C93-4F59-B96F-DA16B162165F}" destId="{0FD92604-05B7-4C00-A497-50F81048D89D}" srcOrd="1" destOrd="0" presId="urn:microsoft.com/office/officeart/2017/3/layout/DropPinTimeline"/>
    <dgm:cxn modelId="{21391BDF-D8DD-4F93-81E4-6FDA045A0544}" type="presParOf" srcId="{0FD92604-05B7-4C00-A497-50F81048D89D}" destId="{54C21B9E-6827-40EF-881B-7477548DC129}" srcOrd="0" destOrd="0" presId="urn:microsoft.com/office/officeart/2017/3/layout/DropPinTimeline"/>
    <dgm:cxn modelId="{C07BA032-A34F-4AC5-A054-1B1FE742C2AF}" type="presParOf" srcId="{54C21B9E-6827-40EF-881B-7477548DC129}" destId="{7F25F6A5-80AC-4B70-B838-E12C024F237F}" srcOrd="0" destOrd="0" presId="urn:microsoft.com/office/officeart/2017/3/layout/DropPinTimeline"/>
    <dgm:cxn modelId="{8C2A081E-F6C1-43B6-8D83-DB36FF305D4F}" type="presParOf" srcId="{54C21B9E-6827-40EF-881B-7477548DC129}" destId="{C40AB456-F5B3-4127-A2FB-52CA4014DDE1}" srcOrd="1" destOrd="0" presId="urn:microsoft.com/office/officeart/2017/3/layout/DropPinTimeline"/>
    <dgm:cxn modelId="{7E3891DB-3552-4729-9BEF-46AF315A4693}" type="presParOf" srcId="{C40AB456-F5B3-4127-A2FB-52CA4014DDE1}" destId="{DA061D13-3D88-4E83-911E-CF9B762983A9}" srcOrd="0" destOrd="0" presId="urn:microsoft.com/office/officeart/2017/3/layout/DropPinTimeline"/>
    <dgm:cxn modelId="{9B23BA16-EB73-4751-BE02-AC3542B82BD6}" type="presParOf" srcId="{C40AB456-F5B3-4127-A2FB-52CA4014DDE1}" destId="{27AE83EB-2EFB-4EED-9A03-F1C8956843BA}" srcOrd="1" destOrd="0" presId="urn:microsoft.com/office/officeart/2017/3/layout/DropPinTimeline"/>
    <dgm:cxn modelId="{4C46B90A-C50B-4B96-94AB-9B695A8BFB1F}" type="presParOf" srcId="{54C21B9E-6827-40EF-881B-7477548DC129}" destId="{A561A96D-16C5-4FBE-A0AA-30E1F17462DD}" srcOrd="2" destOrd="0" presId="urn:microsoft.com/office/officeart/2017/3/layout/DropPinTimeline"/>
    <dgm:cxn modelId="{587C14EC-1B4A-4181-8E1A-F7143519403A}" type="presParOf" srcId="{54C21B9E-6827-40EF-881B-7477548DC129}" destId="{53262769-C79D-4395-A5CB-E380DD9BAE13}" srcOrd="3" destOrd="0" presId="urn:microsoft.com/office/officeart/2017/3/layout/DropPinTimeline"/>
    <dgm:cxn modelId="{24F92262-BF60-451C-858A-3D911C18A1E7}" type="presParOf" srcId="{54C21B9E-6827-40EF-881B-7477548DC129}" destId="{A66E958D-7B6A-433B-8D00-A83A4A8D1398}" srcOrd="4" destOrd="0" presId="urn:microsoft.com/office/officeart/2017/3/layout/DropPinTimeline"/>
    <dgm:cxn modelId="{2C11F001-C5E7-4293-8562-87876473A860}" type="presParOf" srcId="{54C21B9E-6827-40EF-881B-7477548DC129}" destId="{55EAB1E9-79B5-4A12-AEA9-65CF5D8C4105}" srcOrd="5" destOrd="0" presId="urn:microsoft.com/office/officeart/2017/3/layout/DropPinTimeline"/>
    <dgm:cxn modelId="{D46EBC76-6649-44E8-8560-0D90F284127D}" type="presParOf" srcId="{0FD92604-05B7-4C00-A497-50F81048D89D}" destId="{28F88026-3BA2-4B22-8A23-687038B98CCB}" srcOrd="1" destOrd="0" presId="urn:microsoft.com/office/officeart/2017/3/layout/DropPinTimeline"/>
    <dgm:cxn modelId="{E27C7DE1-4CFD-4460-BFB6-329997F33EF0}" type="presParOf" srcId="{0FD92604-05B7-4C00-A497-50F81048D89D}" destId="{8C2F2B3F-EF2D-4A01-8EC3-74D21F8A5F31}" srcOrd="2" destOrd="0" presId="urn:microsoft.com/office/officeart/2017/3/layout/DropPinTimeline"/>
    <dgm:cxn modelId="{C685620E-D972-4C56-BD19-DCEB6AB035F4}" type="presParOf" srcId="{8C2F2B3F-EF2D-4A01-8EC3-74D21F8A5F31}" destId="{1A8EAD1F-CDD9-4E22-8215-ADE911E0199F}" srcOrd="0" destOrd="0" presId="urn:microsoft.com/office/officeart/2017/3/layout/DropPinTimeline"/>
    <dgm:cxn modelId="{7ECA340C-B865-4100-B3FA-3F1351D4067A}" type="presParOf" srcId="{8C2F2B3F-EF2D-4A01-8EC3-74D21F8A5F31}" destId="{76239178-00AE-49EC-896D-0E6DD81D8490}" srcOrd="1" destOrd="0" presId="urn:microsoft.com/office/officeart/2017/3/layout/DropPinTimeline"/>
    <dgm:cxn modelId="{030EE818-522B-47BF-AE9F-697EAF132922}" type="presParOf" srcId="{76239178-00AE-49EC-896D-0E6DD81D8490}" destId="{82D54E57-7D48-46B6-84EF-359E80488BA1}" srcOrd="0" destOrd="0" presId="urn:microsoft.com/office/officeart/2017/3/layout/DropPinTimeline"/>
    <dgm:cxn modelId="{BB6585C2-FC2E-4A3B-A237-65CB279E8B6A}" type="presParOf" srcId="{76239178-00AE-49EC-896D-0E6DD81D8490}" destId="{CC7488D3-14F4-42F9-A328-3D420CB2EB8A}" srcOrd="1" destOrd="0" presId="urn:microsoft.com/office/officeart/2017/3/layout/DropPinTimeline"/>
    <dgm:cxn modelId="{92FB9DB9-D59E-460E-A1F3-472CF6528D72}" type="presParOf" srcId="{8C2F2B3F-EF2D-4A01-8EC3-74D21F8A5F31}" destId="{215AAEA7-1A2A-4779-84CA-76B38373B783}" srcOrd="2" destOrd="0" presId="urn:microsoft.com/office/officeart/2017/3/layout/DropPinTimeline"/>
    <dgm:cxn modelId="{AB8D4F46-9871-4DB7-A2D2-72C73ADE93F0}" type="presParOf" srcId="{8C2F2B3F-EF2D-4A01-8EC3-74D21F8A5F31}" destId="{7F78D845-07E3-40C5-A8E9-835EFEA65E5D}" srcOrd="3" destOrd="0" presId="urn:microsoft.com/office/officeart/2017/3/layout/DropPinTimeline"/>
    <dgm:cxn modelId="{68DA7E7D-C9BD-4440-8F1B-64A54D49B78E}" type="presParOf" srcId="{8C2F2B3F-EF2D-4A01-8EC3-74D21F8A5F31}" destId="{195CD844-70A1-46C6-A57B-678D229A9D77}" srcOrd="4" destOrd="0" presId="urn:microsoft.com/office/officeart/2017/3/layout/DropPinTimeline"/>
    <dgm:cxn modelId="{5AEC5C40-64ED-40E3-829C-7D98931221D4}" type="presParOf" srcId="{8C2F2B3F-EF2D-4A01-8EC3-74D21F8A5F31}" destId="{CA005647-EDC4-4EC7-BF5A-3C07B7EE818A}" srcOrd="5" destOrd="0" presId="urn:microsoft.com/office/officeart/2017/3/layout/DropPinTimeline"/>
    <dgm:cxn modelId="{27A45613-B099-4B6E-BC8D-B940ED82EF21}" type="presParOf" srcId="{0FD92604-05B7-4C00-A497-50F81048D89D}" destId="{9A320494-25E3-4063-8474-6FB7E36D3325}" srcOrd="3" destOrd="0" presId="urn:microsoft.com/office/officeart/2017/3/layout/DropPinTimeline"/>
    <dgm:cxn modelId="{650EB8AF-0ABF-45F2-802B-3B55C09F04C7}" type="presParOf" srcId="{0FD92604-05B7-4C00-A497-50F81048D89D}" destId="{47DD9E83-C7DC-4BF0-AB45-5B37DCF8243A}" srcOrd="4" destOrd="0" presId="urn:microsoft.com/office/officeart/2017/3/layout/DropPinTimeline"/>
    <dgm:cxn modelId="{4C8B052F-F671-4C04-86ED-863B07A34AC0}" type="presParOf" srcId="{47DD9E83-C7DC-4BF0-AB45-5B37DCF8243A}" destId="{1C75EC78-E2A8-4D5B-B119-7046AE426ED4}" srcOrd="0" destOrd="0" presId="urn:microsoft.com/office/officeart/2017/3/layout/DropPinTimeline"/>
    <dgm:cxn modelId="{A4AB9395-DF9F-40A3-A42B-36F2008BADCE}" type="presParOf" srcId="{47DD9E83-C7DC-4BF0-AB45-5B37DCF8243A}" destId="{598B7C0F-5738-4C89-B2FF-D69942B7B8D6}" srcOrd="1" destOrd="0" presId="urn:microsoft.com/office/officeart/2017/3/layout/DropPinTimeline"/>
    <dgm:cxn modelId="{BA895836-1207-4D85-B9B9-CF61A0917D25}" type="presParOf" srcId="{598B7C0F-5738-4C89-B2FF-D69942B7B8D6}" destId="{437BE837-D5A9-4D23-8E67-C07B21754A6B}" srcOrd="0" destOrd="0" presId="urn:microsoft.com/office/officeart/2017/3/layout/DropPinTimeline"/>
    <dgm:cxn modelId="{7DB26156-36F5-41A3-AF70-C22B0A930E74}" type="presParOf" srcId="{598B7C0F-5738-4C89-B2FF-D69942B7B8D6}" destId="{751DDB1B-471C-4C96-B0BC-37FC7B9F8469}" srcOrd="1" destOrd="0" presId="urn:microsoft.com/office/officeart/2017/3/layout/DropPinTimeline"/>
    <dgm:cxn modelId="{B7A2BB9F-4951-4073-96FA-AAE472A47B15}" type="presParOf" srcId="{47DD9E83-C7DC-4BF0-AB45-5B37DCF8243A}" destId="{0DB1904C-B15C-46BB-8EF4-3EB132C617FD}" srcOrd="2" destOrd="0" presId="urn:microsoft.com/office/officeart/2017/3/layout/DropPinTimeline"/>
    <dgm:cxn modelId="{37AC2AD1-3023-4F3B-9D41-CDB09B1B2839}" type="presParOf" srcId="{47DD9E83-C7DC-4BF0-AB45-5B37DCF8243A}" destId="{3397E8E7-38F5-41BC-A8A5-C23AD0469265}" srcOrd="3" destOrd="0" presId="urn:microsoft.com/office/officeart/2017/3/layout/DropPinTimeline"/>
    <dgm:cxn modelId="{D508F36F-4838-4D57-A74E-8A10D19F2C3C}" type="presParOf" srcId="{47DD9E83-C7DC-4BF0-AB45-5B37DCF8243A}" destId="{E7B1302A-4C9E-4B22-9928-CD2D2FE812A4}" srcOrd="4" destOrd="0" presId="urn:microsoft.com/office/officeart/2017/3/layout/DropPinTimeline"/>
    <dgm:cxn modelId="{A5491BA1-8F1D-4FF9-9F81-836233582517}" type="presParOf" srcId="{47DD9E83-C7DC-4BF0-AB45-5B37DCF8243A}" destId="{B3E4E59A-24C9-4125-BAAD-874808B0C42F}" srcOrd="5" destOrd="0" presId="urn:microsoft.com/office/officeart/2017/3/layout/DropPinTimeline"/>
    <dgm:cxn modelId="{DF76A2D2-B9F8-E942-B59D-182BB6FAD666}" type="presParOf" srcId="{0FD92604-05B7-4C00-A497-50F81048D89D}" destId="{E4806D70-E345-B643-8521-49C7D382778A}" srcOrd="5" destOrd="0" presId="urn:microsoft.com/office/officeart/2017/3/layout/DropPinTimeline"/>
    <dgm:cxn modelId="{888246E6-57E6-E947-9BAA-E5EA20FD3027}" type="presParOf" srcId="{0FD92604-05B7-4C00-A497-50F81048D89D}" destId="{E2D56D51-9816-DF44-86C5-0981B7C1B353}" srcOrd="6" destOrd="0" presId="urn:microsoft.com/office/officeart/2017/3/layout/DropPinTimeline"/>
    <dgm:cxn modelId="{711E8D43-5D32-A149-A1F9-4CFF391B799D}" type="presParOf" srcId="{E2D56D51-9816-DF44-86C5-0981B7C1B353}" destId="{00C10A52-8B6C-644D-89DE-7A81D3A0D911}" srcOrd="0" destOrd="0" presId="urn:microsoft.com/office/officeart/2017/3/layout/DropPinTimeline"/>
    <dgm:cxn modelId="{4BAFFF25-422A-C245-82EF-9131BA58C561}" type="presParOf" srcId="{E2D56D51-9816-DF44-86C5-0981B7C1B353}" destId="{18A3BF5B-6B62-0041-9067-1A95FE124904}" srcOrd="1" destOrd="0" presId="urn:microsoft.com/office/officeart/2017/3/layout/DropPinTimeline"/>
    <dgm:cxn modelId="{CF9870E5-D6BD-DC48-A580-1FDDC2D471C0}" type="presParOf" srcId="{18A3BF5B-6B62-0041-9067-1A95FE124904}" destId="{E784CBA5-A504-3F49-B1AB-65A6E566E3A9}" srcOrd="0" destOrd="0" presId="urn:microsoft.com/office/officeart/2017/3/layout/DropPinTimeline"/>
    <dgm:cxn modelId="{A3CF2D8C-A820-AA4D-AEB2-9045EF147880}" type="presParOf" srcId="{18A3BF5B-6B62-0041-9067-1A95FE124904}" destId="{50DEEBAB-28DD-5C4A-832F-207B58438C45}" srcOrd="1" destOrd="0" presId="urn:microsoft.com/office/officeart/2017/3/layout/DropPinTimeline"/>
    <dgm:cxn modelId="{9B09558D-132A-204A-A2C4-4C1E87E3B2F2}" type="presParOf" srcId="{E2D56D51-9816-DF44-86C5-0981B7C1B353}" destId="{4822DE44-5B2C-B34B-A6A7-43F1FE5AC74D}" srcOrd="2" destOrd="0" presId="urn:microsoft.com/office/officeart/2017/3/layout/DropPinTimeline"/>
    <dgm:cxn modelId="{B045E6CD-8864-AE4F-B14E-F1DB2BF651B6}" type="presParOf" srcId="{E2D56D51-9816-DF44-86C5-0981B7C1B353}" destId="{27E45235-45D0-7142-B16A-0B490EE33B5C}" srcOrd="3" destOrd="0" presId="urn:microsoft.com/office/officeart/2017/3/layout/DropPinTimeline"/>
    <dgm:cxn modelId="{FAA8E086-D97E-4847-923A-16E3D3194471}" type="presParOf" srcId="{E2D56D51-9816-DF44-86C5-0981B7C1B353}" destId="{1B37D05D-DAF9-9F4B-B581-1E3BB198D4A5}" srcOrd="4" destOrd="0" presId="urn:microsoft.com/office/officeart/2017/3/layout/DropPinTimeline"/>
    <dgm:cxn modelId="{E2BEEC7D-C368-E346-9529-F7288D8B6D25}" type="presParOf" srcId="{E2D56D51-9816-DF44-86C5-0981B7C1B353}" destId="{7484F56E-81DA-994D-9FAC-18026069EF6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FE96D3C-91D3-0442-9704-D44EEF8D2861}" type="doc">
      <dgm:prSet loTypeId="urn:microsoft.com/office/officeart/2008/layout/PictureStrips" loCatId="" qsTypeId="urn:microsoft.com/office/officeart/2005/8/quickstyle/simple1" qsCatId="simple" csTypeId="urn:microsoft.com/office/officeart/2005/8/colors/accent1_2" csCatId="accent1" phldr="1"/>
      <dgm:spPr/>
      <dgm:t>
        <a:bodyPr/>
        <a:lstStyle/>
        <a:p>
          <a:endParaRPr lang="it-IT"/>
        </a:p>
      </dgm:t>
    </dgm:pt>
    <dgm:pt modelId="{83BFE5CA-A2AD-5247-B936-061F7A55A27C}">
      <dgm:prSet phldrT="[Testo]" custT="1"/>
      <dgm:spPr/>
      <dgm:t>
        <a:bodyPr/>
        <a:lstStyle/>
        <a:p>
          <a:r>
            <a:rPr lang="it-IT" sz="6000" dirty="0"/>
            <a:t> GTS</a:t>
          </a:r>
        </a:p>
      </dgm:t>
    </dgm:pt>
    <dgm:pt modelId="{8BCC5117-386D-C347-B7CA-97AA7E664167}" type="parTrans" cxnId="{F4DFE1AF-66BE-5F46-8320-D29974E6D383}">
      <dgm:prSet/>
      <dgm:spPr/>
      <dgm:t>
        <a:bodyPr/>
        <a:lstStyle/>
        <a:p>
          <a:endParaRPr lang="it-IT"/>
        </a:p>
      </dgm:t>
    </dgm:pt>
    <dgm:pt modelId="{C1033317-71A8-1548-9489-8FABDA985EB5}" type="sibTrans" cxnId="{F4DFE1AF-66BE-5F46-8320-D29974E6D383}">
      <dgm:prSet/>
      <dgm:spPr/>
      <dgm:t>
        <a:bodyPr/>
        <a:lstStyle/>
        <a:p>
          <a:endParaRPr lang="it-IT"/>
        </a:p>
      </dgm:t>
    </dgm:pt>
    <dgm:pt modelId="{E39CCF51-D4BF-2F40-B048-28690BF21BB1}" type="pres">
      <dgm:prSet presAssocID="{3FE96D3C-91D3-0442-9704-D44EEF8D2861}" presName="Name0" presStyleCnt="0">
        <dgm:presLayoutVars>
          <dgm:dir/>
          <dgm:resizeHandles val="exact"/>
        </dgm:presLayoutVars>
      </dgm:prSet>
      <dgm:spPr/>
    </dgm:pt>
    <dgm:pt modelId="{8CEC84B7-1ED2-A945-830C-82447C1CE95F}" type="pres">
      <dgm:prSet presAssocID="{83BFE5CA-A2AD-5247-B936-061F7A55A27C}" presName="composite" presStyleCnt="0"/>
      <dgm:spPr/>
    </dgm:pt>
    <dgm:pt modelId="{A1DDE3C8-CBCD-0349-B90F-1D6ACE73A769}" type="pres">
      <dgm:prSet presAssocID="{83BFE5CA-A2AD-5247-B936-061F7A55A27C}" presName="rect1" presStyleLbl="trAlignAcc1" presStyleIdx="0" presStyleCnt="1" custScaleX="46902" custScaleY="59180" custLinFactNeighborX="-13866" custLinFactNeighborY="-12679">
        <dgm:presLayoutVars>
          <dgm:bulletEnabled val="1"/>
        </dgm:presLayoutVars>
      </dgm:prSet>
      <dgm:spPr/>
    </dgm:pt>
    <dgm:pt modelId="{C88150E6-E6D2-1F49-9353-309B91E1647B}" type="pres">
      <dgm:prSet presAssocID="{83BFE5CA-A2AD-5247-B936-061F7A55A27C}" presName="rect2" presStyleLbl="fgImgPlace1" presStyleIdx="0" presStyleCnt="1" custScaleX="197308" custScaleY="52589" custLinFactNeighborX="16785" custLinFactNeighborY="-1934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085" r="-4070"/>
          </a:stretch>
        </a:blipFill>
        <a:ln>
          <a:solidFill>
            <a:schemeClr val="tx1"/>
          </a:solidFill>
        </a:ln>
      </dgm:spPr>
    </dgm:pt>
  </dgm:ptLst>
  <dgm:cxnLst>
    <dgm:cxn modelId="{4C25E425-658C-8B4A-868F-F1DB200180C9}" type="presOf" srcId="{83BFE5CA-A2AD-5247-B936-061F7A55A27C}" destId="{A1DDE3C8-CBCD-0349-B90F-1D6ACE73A769}" srcOrd="0" destOrd="0" presId="urn:microsoft.com/office/officeart/2008/layout/PictureStrips"/>
    <dgm:cxn modelId="{F4DFE1AF-66BE-5F46-8320-D29974E6D383}" srcId="{3FE96D3C-91D3-0442-9704-D44EEF8D2861}" destId="{83BFE5CA-A2AD-5247-B936-061F7A55A27C}" srcOrd="0" destOrd="0" parTransId="{8BCC5117-386D-C347-B7CA-97AA7E664167}" sibTransId="{C1033317-71A8-1548-9489-8FABDA985EB5}"/>
    <dgm:cxn modelId="{996CD9F7-1A8E-6541-9D6A-F508852729B2}" type="presOf" srcId="{3FE96D3C-91D3-0442-9704-D44EEF8D2861}" destId="{E39CCF51-D4BF-2F40-B048-28690BF21BB1}" srcOrd="0" destOrd="0" presId="urn:microsoft.com/office/officeart/2008/layout/PictureStrips"/>
    <dgm:cxn modelId="{B5E44174-92E0-784C-937E-FD4C3F9B6CAF}" type="presParOf" srcId="{E39CCF51-D4BF-2F40-B048-28690BF21BB1}" destId="{8CEC84B7-1ED2-A945-830C-82447C1CE95F}" srcOrd="0" destOrd="0" presId="urn:microsoft.com/office/officeart/2008/layout/PictureStrips"/>
    <dgm:cxn modelId="{94024E98-6F5A-A448-AF13-4CC97ACD6CD6}" type="presParOf" srcId="{8CEC84B7-1ED2-A945-830C-82447C1CE95F}" destId="{A1DDE3C8-CBCD-0349-B90F-1D6ACE73A769}" srcOrd="0" destOrd="0" presId="urn:microsoft.com/office/officeart/2008/layout/PictureStrips"/>
    <dgm:cxn modelId="{D6CB26EA-69BB-0044-9936-1915D11D76BE}" type="presParOf" srcId="{8CEC84B7-1ED2-A945-830C-82447C1CE95F}" destId="{C88150E6-E6D2-1F49-9353-309B91E1647B}"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591167D-EFAD-C24F-BBED-71F9BB858C2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it-IT"/>
        </a:p>
      </dgm:t>
    </dgm:pt>
    <dgm:pt modelId="{DADB45BE-03C0-EA47-9E01-02DA416B5FF7}">
      <dgm:prSet phldrT="[Testo]" custT="1"/>
      <dgm:spPr>
        <a:noFill/>
        <a:ln>
          <a:noFill/>
        </a:ln>
      </dgm:spPr>
      <dgm:t>
        <a:bodyPr/>
        <a:lstStyle/>
        <a:p>
          <a:pPr>
            <a:buFont typeface="Arial" panose="020B0604020202020204" pitchFamily="34" charset="0"/>
            <a:buChar char="•"/>
          </a:pPr>
          <a:r>
            <a:rPr lang="en-US" sz="2000" dirty="0">
              <a:ln>
                <a:solidFill>
                  <a:sysClr val="windowText" lastClr="000000"/>
                </a:solidFill>
              </a:ln>
              <a:solidFill>
                <a:schemeClr val="tx1"/>
              </a:solidFill>
            </a:rPr>
            <a:t>Fixed price</a:t>
          </a:r>
          <a:endParaRPr lang="it-IT" sz="2000" dirty="0">
            <a:ln>
              <a:solidFill>
                <a:sysClr val="windowText" lastClr="000000"/>
              </a:solidFill>
            </a:ln>
            <a:solidFill>
              <a:schemeClr val="tx1"/>
            </a:solidFill>
          </a:endParaRPr>
        </a:p>
      </dgm:t>
    </dgm:pt>
    <dgm:pt modelId="{034B916C-A56A-6845-9B78-FC5E28832F30}" type="parTrans" cxnId="{24394BC1-8727-074B-9845-1A4B2B8EC3C6}">
      <dgm:prSet/>
      <dgm:spPr/>
      <dgm:t>
        <a:bodyPr/>
        <a:lstStyle/>
        <a:p>
          <a:endParaRPr lang="it-IT"/>
        </a:p>
      </dgm:t>
    </dgm:pt>
    <dgm:pt modelId="{1A0DB482-CA4D-F144-9188-5A386E3E372E}" type="sibTrans" cxnId="{24394BC1-8727-074B-9845-1A4B2B8EC3C6}">
      <dgm:prSet/>
      <dgm:spPr/>
      <dgm:t>
        <a:bodyPr/>
        <a:lstStyle/>
        <a:p>
          <a:endParaRPr lang="it-IT"/>
        </a:p>
      </dgm:t>
    </dgm:pt>
    <dgm:pt modelId="{3F004D9D-D433-AC45-8008-15964A8CE1C4}">
      <dgm:prSet phldrT="[Testo]" custT="1"/>
      <dgm:spPr>
        <a:noFill/>
        <a:ln>
          <a:noFill/>
        </a:ln>
      </dgm:spPr>
      <dgm:t>
        <a:bodyPr/>
        <a:lstStyle/>
        <a:p>
          <a:pPr>
            <a:buFont typeface="Arial" panose="020B0604020202020204" pitchFamily="34" charset="0"/>
            <a:buChar char="•"/>
          </a:pPr>
          <a:r>
            <a:rPr lang="en-US" sz="2000" dirty="0">
              <a:ln>
                <a:solidFill>
                  <a:sysClr val="windowText" lastClr="000000"/>
                </a:solidFill>
              </a:ln>
              <a:solidFill>
                <a:schemeClr val="tx1"/>
              </a:solidFill>
            </a:rPr>
            <a:t>No auction</a:t>
          </a:r>
          <a:endParaRPr lang="it-IT" sz="2000" dirty="0">
            <a:ln>
              <a:solidFill>
                <a:sysClr val="windowText" lastClr="000000"/>
              </a:solidFill>
            </a:ln>
            <a:solidFill>
              <a:schemeClr val="tx1"/>
            </a:solidFill>
          </a:endParaRPr>
        </a:p>
      </dgm:t>
    </dgm:pt>
    <dgm:pt modelId="{E2E8276F-BCAF-8D44-8EE7-BA3DD2F944F6}" type="parTrans" cxnId="{AE612A4B-E497-7541-A866-24636AB6FF3C}">
      <dgm:prSet/>
      <dgm:spPr/>
      <dgm:t>
        <a:bodyPr/>
        <a:lstStyle/>
        <a:p>
          <a:endParaRPr lang="it-IT"/>
        </a:p>
      </dgm:t>
    </dgm:pt>
    <dgm:pt modelId="{628A1E8F-AD86-C948-9C9C-18E33709749C}" type="sibTrans" cxnId="{AE612A4B-E497-7541-A866-24636AB6FF3C}">
      <dgm:prSet/>
      <dgm:spPr/>
      <dgm:t>
        <a:bodyPr/>
        <a:lstStyle/>
        <a:p>
          <a:endParaRPr lang="it-IT"/>
        </a:p>
      </dgm:t>
    </dgm:pt>
    <dgm:pt modelId="{8ADBA38F-B312-DC42-BB42-1B929B9285AE}">
      <dgm:prSet phldrT="[Testo]" custT="1"/>
      <dgm:spPr>
        <a:noFill/>
        <a:ln>
          <a:noFill/>
        </a:ln>
      </dgm:spPr>
      <dgm:t>
        <a:bodyPr/>
        <a:lstStyle/>
        <a:p>
          <a:pPr>
            <a:buFont typeface="Arial" panose="020B0604020202020204" pitchFamily="34" charset="0"/>
            <a:buChar char="•"/>
          </a:pPr>
          <a:r>
            <a:rPr lang="en-US" sz="2000" dirty="0">
              <a:ln>
                <a:solidFill>
                  <a:sysClr val="windowText" lastClr="000000"/>
                </a:solidFill>
              </a:ln>
              <a:solidFill>
                <a:schemeClr val="tx1"/>
              </a:solidFill>
            </a:rPr>
            <a:t>Unlimited budget</a:t>
          </a:r>
          <a:endParaRPr lang="it-IT" sz="2000" dirty="0">
            <a:ln>
              <a:solidFill>
                <a:sysClr val="windowText" lastClr="000000"/>
              </a:solidFill>
            </a:ln>
            <a:solidFill>
              <a:schemeClr val="tx1"/>
            </a:solidFill>
          </a:endParaRPr>
        </a:p>
      </dgm:t>
    </dgm:pt>
    <dgm:pt modelId="{0CF14BAB-D67A-EE4B-A03E-79319F0E11DD}" type="parTrans" cxnId="{DC676AAD-8890-3844-9CC4-C7D95D7F9D8F}">
      <dgm:prSet/>
      <dgm:spPr/>
      <dgm:t>
        <a:bodyPr/>
        <a:lstStyle/>
        <a:p>
          <a:endParaRPr lang="it-IT"/>
        </a:p>
      </dgm:t>
    </dgm:pt>
    <dgm:pt modelId="{8A0B8774-5CF1-1B49-BD41-87801AFDF581}" type="sibTrans" cxnId="{DC676AAD-8890-3844-9CC4-C7D95D7F9D8F}">
      <dgm:prSet/>
      <dgm:spPr/>
      <dgm:t>
        <a:bodyPr/>
        <a:lstStyle/>
        <a:p>
          <a:endParaRPr lang="it-IT"/>
        </a:p>
      </dgm:t>
    </dgm:pt>
    <dgm:pt modelId="{8F26704F-3E89-2845-9F5A-AC96F55E31EC}" type="pres">
      <dgm:prSet presAssocID="{C591167D-EFAD-C24F-BBED-71F9BB858C22}" presName="Name0" presStyleCnt="0">
        <dgm:presLayoutVars>
          <dgm:chMax val="7"/>
          <dgm:chPref val="7"/>
          <dgm:dir/>
        </dgm:presLayoutVars>
      </dgm:prSet>
      <dgm:spPr/>
    </dgm:pt>
    <dgm:pt modelId="{1CB25CA0-1EAC-E548-81EC-53A00DB10F8B}" type="pres">
      <dgm:prSet presAssocID="{C591167D-EFAD-C24F-BBED-71F9BB858C22}" presName="Name1" presStyleCnt="0"/>
      <dgm:spPr/>
    </dgm:pt>
    <dgm:pt modelId="{2D89F673-30E0-0F47-B1F1-D588C4FE9FCC}" type="pres">
      <dgm:prSet presAssocID="{C591167D-EFAD-C24F-BBED-71F9BB858C22}" presName="cycle" presStyleCnt="0"/>
      <dgm:spPr/>
    </dgm:pt>
    <dgm:pt modelId="{C98516B0-DACA-B44D-9FCC-33DA7B3E8ACD}" type="pres">
      <dgm:prSet presAssocID="{C591167D-EFAD-C24F-BBED-71F9BB858C22}" presName="srcNode" presStyleLbl="node1" presStyleIdx="0" presStyleCnt="3"/>
      <dgm:spPr/>
    </dgm:pt>
    <dgm:pt modelId="{CAF9621F-E759-2849-AACD-1E31E866E296}" type="pres">
      <dgm:prSet presAssocID="{C591167D-EFAD-C24F-BBED-71F9BB858C22}" presName="conn" presStyleLbl="parChTrans1D2" presStyleIdx="0" presStyleCnt="1"/>
      <dgm:spPr/>
    </dgm:pt>
    <dgm:pt modelId="{FBC2AA61-5B7A-384E-9E10-14A9619FCB0F}" type="pres">
      <dgm:prSet presAssocID="{C591167D-EFAD-C24F-BBED-71F9BB858C22}" presName="extraNode" presStyleLbl="node1" presStyleIdx="0" presStyleCnt="3"/>
      <dgm:spPr/>
    </dgm:pt>
    <dgm:pt modelId="{EFCD5FB7-60B7-E24C-8454-53C15E567483}" type="pres">
      <dgm:prSet presAssocID="{C591167D-EFAD-C24F-BBED-71F9BB858C22}" presName="dstNode" presStyleLbl="node1" presStyleIdx="0" presStyleCnt="3"/>
      <dgm:spPr/>
    </dgm:pt>
    <dgm:pt modelId="{B721567A-8ED5-B34D-8AFA-2FA5286CC1CD}" type="pres">
      <dgm:prSet presAssocID="{DADB45BE-03C0-EA47-9E01-02DA416B5FF7}" presName="text_1" presStyleLbl="node1" presStyleIdx="0" presStyleCnt="3">
        <dgm:presLayoutVars>
          <dgm:bulletEnabled val="1"/>
        </dgm:presLayoutVars>
      </dgm:prSet>
      <dgm:spPr/>
    </dgm:pt>
    <dgm:pt modelId="{CB5E781D-8726-104F-9069-87CC1CFFB68C}" type="pres">
      <dgm:prSet presAssocID="{DADB45BE-03C0-EA47-9E01-02DA416B5FF7}" presName="accent_1" presStyleCnt="0"/>
      <dgm:spPr/>
    </dgm:pt>
    <dgm:pt modelId="{FE528D4B-70DC-0D48-A97B-1B553DA2C348}" type="pres">
      <dgm:prSet presAssocID="{DADB45BE-03C0-EA47-9E01-02DA416B5FF7}" presName="accentRepeatNode" presStyleLbl="solidFgAcc1" presStyleIdx="0" presStyleCnt="3" custScaleX="76446" custScaleY="68916"/>
      <dgm:spPr/>
    </dgm:pt>
    <dgm:pt modelId="{EC663AC0-0BDE-004F-8703-D591DCE20674}" type="pres">
      <dgm:prSet presAssocID="{3F004D9D-D433-AC45-8008-15964A8CE1C4}" presName="text_2" presStyleLbl="node1" presStyleIdx="1" presStyleCnt="3">
        <dgm:presLayoutVars>
          <dgm:bulletEnabled val="1"/>
        </dgm:presLayoutVars>
      </dgm:prSet>
      <dgm:spPr/>
    </dgm:pt>
    <dgm:pt modelId="{F2DAAE00-F77D-F14A-B102-9D49DF67A1C8}" type="pres">
      <dgm:prSet presAssocID="{3F004D9D-D433-AC45-8008-15964A8CE1C4}" presName="accent_2" presStyleCnt="0"/>
      <dgm:spPr/>
    </dgm:pt>
    <dgm:pt modelId="{E63EEF67-8BAA-A54F-9C0B-D280D67F93E7}" type="pres">
      <dgm:prSet presAssocID="{3F004D9D-D433-AC45-8008-15964A8CE1C4}" presName="accentRepeatNode" presStyleLbl="solidFgAcc1" presStyleIdx="1" presStyleCnt="3" custScaleX="76446" custScaleY="68916"/>
      <dgm:spPr/>
    </dgm:pt>
    <dgm:pt modelId="{A00BFC42-F4D9-4943-AEAC-5BCBAB70C5B6}" type="pres">
      <dgm:prSet presAssocID="{8ADBA38F-B312-DC42-BB42-1B929B9285AE}" presName="text_3" presStyleLbl="node1" presStyleIdx="2" presStyleCnt="3">
        <dgm:presLayoutVars>
          <dgm:bulletEnabled val="1"/>
        </dgm:presLayoutVars>
      </dgm:prSet>
      <dgm:spPr/>
    </dgm:pt>
    <dgm:pt modelId="{2A9E9877-1A85-144F-ABA0-2E09AED5EC1F}" type="pres">
      <dgm:prSet presAssocID="{8ADBA38F-B312-DC42-BB42-1B929B9285AE}" presName="accent_3" presStyleCnt="0"/>
      <dgm:spPr/>
    </dgm:pt>
    <dgm:pt modelId="{21E3181F-F64D-5E43-8F5A-556DAE8C2B7D}" type="pres">
      <dgm:prSet presAssocID="{8ADBA38F-B312-DC42-BB42-1B929B9285AE}" presName="accentRepeatNode" presStyleLbl="solidFgAcc1" presStyleIdx="2" presStyleCnt="3" custScaleX="76446" custScaleY="68916"/>
      <dgm:spPr/>
    </dgm:pt>
  </dgm:ptLst>
  <dgm:cxnLst>
    <dgm:cxn modelId="{AE612A4B-E497-7541-A866-24636AB6FF3C}" srcId="{C591167D-EFAD-C24F-BBED-71F9BB858C22}" destId="{3F004D9D-D433-AC45-8008-15964A8CE1C4}" srcOrd="1" destOrd="0" parTransId="{E2E8276F-BCAF-8D44-8EE7-BA3DD2F944F6}" sibTransId="{628A1E8F-AD86-C948-9C9C-18E33709749C}"/>
    <dgm:cxn modelId="{4BB0797E-422C-374A-A95F-FC755C0505A5}" type="presOf" srcId="{1A0DB482-CA4D-F144-9188-5A386E3E372E}" destId="{CAF9621F-E759-2849-AACD-1E31E866E296}" srcOrd="0" destOrd="0" presId="urn:microsoft.com/office/officeart/2008/layout/VerticalCurvedList"/>
    <dgm:cxn modelId="{0B75CE8D-1A62-6741-82BA-D4214AD8E111}" type="presOf" srcId="{C591167D-EFAD-C24F-BBED-71F9BB858C22}" destId="{8F26704F-3E89-2845-9F5A-AC96F55E31EC}" srcOrd="0" destOrd="0" presId="urn:microsoft.com/office/officeart/2008/layout/VerticalCurvedList"/>
    <dgm:cxn modelId="{F8416FA8-3536-BC40-98DE-B6983917DE67}" type="presOf" srcId="{3F004D9D-D433-AC45-8008-15964A8CE1C4}" destId="{EC663AC0-0BDE-004F-8703-D591DCE20674}" srcOrd="0" destOrd="0" presId="urn:microsoft.com/office/officeart/2008/layout/VerticalCurvedList"/>
    <dgm:cxn modelId="{DC676AAD-8890-3844-9CC4-C7D95D7F9D8F}" srcId="{C591167D-EFAD-C24F-BBED-71F9BB858C22}" destId="{8ADBA38F-B312-DC42-BB42-1B929B9285AE}" srcOrd="2" destOrd="0" parTransId="{0CF14BAB-D67A-EE4B-A03E-79319F0E11DD}" sibTransId="{8A0B8774-5CF1-1B49-BD41-87801AFDF581}"/>
    <dgm:cxn modelId="{24394BC1-8727-074B-9845-1A4B2B8EC3C6}" srcId="{C591167D-EFAD-C24F-BBED-71F9BB858C22}" destId="{DADB45BE-03C0-EA47-9E01-02DA416B5FF7}" srcOrd="0" destOrd="0" parTransId="{034B916C-A56A-6845-9B78-FC5E28832F30}" sibTransId="{1A0DB482-CA4D-F144-9188-5A386E3E372E}"/>
    <dgm:cxn modelId="{DDB49DEB-2037-9D42-9BBB-B69CCC1D8AA2}" type="presOf" srcId="{DADB45BE-03C0-EA47-9E01-02DA416B5FF7}" destId="{B721567A-8ED5-B34D-8AFA-2FA5286CC1CD}" srcOrd="0" destOrd="0" presId="urn:microsoft.com/office/officeart/2008/layout/VerticalCurvedList"/>
    <dgm:cxn modelId="{2C0D5CF5-0CF7-1046-A61F-C53749E0060D}" type="presOf" srcId="{8ADBA38F-B312-DC42-BB42-1B929B9285AE}" destId="{A00BFC42-F4D9-4943-AEAC-5BCBAB70C5B6}" srcOrd="0" destOrd="0" presId="urn:microsoft.com/office/officeart/2008/layout/VerticalCurvedList"/>
    <dgm:cxn modelId="{77CC3AC3-6EBA-F046-BC93-21CD07CD1449}" type="presParOf" srcId="{8F26704F-3E89-2845-9F5A-AC96F55E31EC}" destId="{1CB25CA0-1EAC-E548-81EC-53A00DB10F8B}" srcOrd="0" destOrd="0" presId="urn:microsoft.com/office/officeart/2008/layout/VerticalCurvedList"/>
    <dgm:cxn modelId="{473F00B5-0DA9-5A46-8540-8D44F4A798B5}" type="presParOf" srcId="{1CB25CA0-1EAC-E548-81EC-53A00DB10F8B}" destId="{2D89F673-30E0-0F47-B1F1-D588C4FE9FCC}" srcOrd="0" destOrd="0" presId="urn:microsoft.com/office/officeart/2008/layout/VerticalCurvedList"/>
    <dgm:cxn modelId="{5BC95501-680D-8A47-81BE-C6764898EACF}" type="presParOf" srcId="{2D89F673-30E0-0F47-B1F1-D588C4FE9FCC}" destId="{C98516B0-DACA-B44D-9FCC-33DA7B3E8ACD}" srcOrd="0" destOrd="0" presId="urn:microsoft.com/office/officeart/2008/layout/VerticalCurvedList"/>
    <dgm:cxn modelId="{3901A629-3473-D84E-BC1C-732D22E0F134}" type="presParOf" srcId="{2D89F673-30E0-0F47-B1F1-D588C4FE9FCC}" destId="{CAF9621F-E759-2849-AACD-1E31E866E296}" srcOrd="1" destOrd="0" presId="urn:microsoft.com/office/officeart/2008/layout/VerticalCurvedList"/>
    <dgm:cxn modelId="{02F765E6-E596-3E4D-98D7-B46F71C246BA}" type="presParOf" srcId="{2D89F673-30E0-0F47-B1F1-D588C4FE9FCC}" destId="{FBC2AA61-5B7A-384E-9E10-14A9619FCB0F}" srcOrd="2" destOrd="0" presId="urn:microsoft.com/office/officeart/2008/layout/VerticalCurvedList"/>
    <dgm:cxn modelId="{38642C37-5002-CE46-9473-03DE87E40B7D}" type="presParOf" srcId="{2D89F673-30E0-0F47-B1F1-D588C4FE9FCC}" destId="{EFCD5FB7-60B7-E24C-8454-53C15E567483}" srcOrd="3" destOrd="0" presId="urn:microsoft.com/office/officeart/2008/layout/VerticalCurvedList"/>
    <dgm:cxn modelId="{A3D8245B-E2A7-0246-93A4-FE4A8258C617}" type="presParOf" srcId="{1CB25CA0-1EAC-E548-81EC-53A00DB10F8B}" destId="{B721567A-8ED5-B34D-8AFA-2FA5286CC1CD}" srcOrd="1" destOrd="0" presId="urn:microsoft.com/office/officeart/2008/layout/VerticalCurvedList"/>
    <dgm:cxn modelId="{065139DB-566A-D24C-8F9F-F05FCAA6207B}" type="presParOf" srcId="{1CB25CA0-1EAC-E548-81EC-53A00DB10F8B}" destId="{CB5E781D-8726-104F-9069-87CC1CFFB68C}" srcOrd="2" destOrd="0" presId="urn:microsoft.com/office/officeart/2008/layout/VerticalCurvedList"/>
    <dgm:cxn modelId="{7A5277FF-12A4-5F41-A108-A8EB4DAC9516}" type="presParOf" srcId="{CB5E781D-8726-104F-9069-87CC1CFFB68C}" destId="{FE528D4B-70DC-0D48-A97B-1B553DA2C348}" srcOrd="0" destOrd="0" presId="urn:microsoft.com/office/officeart/2008/layout/VerticalCurvedList"/>
    <dgm:cxn modelId="{53908699-6846-1A48-888A-C4E55FDD2226}" type="presParOf" srcId="{1CB25CA0-1EAC-E548-81EC-53A00DB10F8B}" destId="{EC663AC0-0BDE-004F-8703-D591DCE20674}" srcOrd="3" destOrd="0" presId="urn:microsoft.com/office/officeart/2008/layout/VerticalCurvedList"/>
    <dgm:cxn modelId="{F2F86B10-3C15-4346-AE89-5B89E21B651B}" type="presParOf" srcId="{1CB25CA0-1EAC-E548-81EC-53A00DB10F8B}" destId="{F2DAAE00-F77D-F14A-B102-9D49DF67A1C8}" srcOrd="4" destOrd="0" presId="urn:microsoft.com/office/officeart/2008/layout/VerticalCurvedList"/>
    <dgm:cxn modelId="{2010395C-C5DD-2A47-B8DD-99A1017D6055}" type="presParOf" srcId="{F2DAAE00-F77D-F14A-B102-9D49DF67A1C8}" destId="{E63EEF67-8BAA-A54F-9C0B-D280D67F93E7}" srcOrd="0" destOrd="0" presId="urn:microsoft.com/office/officeart/2008/layout/VerticalCurvedList"/>
    <dgm:cxn modelId="{4092DF7D-FF61-D54A-8FA4-8F8976570372}" type="presParOf" srcId="{1CB25CA0-1EAC-E548-81EC-53A00DB10F8B}" destId="{A00BFC42-F4D9-4943-AEAC-5BCBAB70C5B6}" srcOrd="5" destOrd="0" presId="urn:microsoft.com/office/officeart/2008/layout/VerticalCurvedList"/>
    <dgm:cxn modelId="{1AFFDA62-EEE2-0E43-9225-ACF418B1F065}" type="presParOf" srcId="{1CB25CA0-1EAC-E548-81EC-53A00DB10F8B}" destId="{2A9E9877-1A85-144F-ABA0-2E09AED5EC1F}" srcOrd="6" destOrd="0" presId="urn:microsoft.com/office/officeart/2008/layout/VerticalCurvedList"/>
    <dgm:cxn modelId="{3722FF5F-B334-244B-8E34-4B7E47E62525}" type="presParOf" srcId="{2A9E9877-1A85-144F-ABA0-2E09AED5EC1F}" destId="{21E3181F-F64D-5E43-8F5A-556DAE8C2B7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FE96D3C-91D3-0442-9704-D44EEF8D2861}" type="doc">
      <dgm:prSet loTypeId="urn:microsoft.com/office/officeart/2008/layout/PictureStrips" loCatId="" qsTypeId="urn:microsoft.com/office/officeart/2005/8/quickstyle/simple1" qsCatId="simple" csTypeId="urn:microsoft.com/office/officeart/2005/8/colors/accent1_2" csCatId="accent1" phldr="1"/>
      <dgm:spPr/>
      <dgm:t>
        <a:bodyPr/>
        <a:lstStyle/>
        <a:p>
          <a:endParaRPr lang="it-IT"/>
        </a:p>
      </dgm:t>
    </dgm:pt>
    <dgm:pt modelId="{83BFE5CA-A2AD-5247-B936-061F7A55A27C}">
      <dgm:prSet phldrT="[Testo]" custT="1"/>
      <dgm:spPr/>
      <dgm:t>
        <a:bodyPr/>
        <a:lstStyle/>
        <a:p>
          <a:r>
            <a:rPr lang="it-IT" sz="6000" dirty="0"/>
            <a:t> GTS</a:t>
          </a:r>
        </a:p>
      </dgm:t>
    </dgm:pt>
    <dgm:pt modelId="{8BCC5117-386D-C347-B7CA-97AA7E664167}" type="parTrans" cxnId="{F4DFE1AF-66BE-5F46-8320-D29974E6D383}">
      <dgm:prSet/>
      <dgm:spPr/>
      <dgm:t>
        <a:bodyPr/>
        <a:lstStyle/>
        <a:p>
          <a:endParaRPr lang="it-IT"/>
        </a:p>
      </dgm:t>
    </dgm:pt>
    <dgm:pt modelId="{C1033317-71A8-1548-9489-8FABDA985EB5}" type="sibTrans" cxnId="{F4DFE1AF-66BE-5F46-8320-D29974E6D383}">
      <dgm:prSet/>
      <dgm:spPr/>
      <dgm:t>
        <a:bodyPr/>
        <a:lstStyle/>
        <a:p>
          <a:endParaRPr lang="it-IT"/>
        </a:p>
      </dgm:t>
    </dgm:pt>
    <dgm:pt modelId="{9BF18CF3-D6C1-CF4D-8879-B185D1E4D148}">
      <dgm:prSet phldrT="[Testo]"/>
      <dgm:spPr/>
      <dgm:t>
        <a:bodyPr/>
        <a:lstStyle/>
        <a:p>
          <a:r>
            <a:rPr lang="it-IT" dirty="0"/>
            <a:t> TS</a:t>
          </a:r>
        </a:p>
      </dgm:t>
    </dgm:pt>
    <dgm:pt modelId="{12633EC2-951E-A942-A0B4-5146A8FB70FF}" type="parTrans" cxnId="{1B83B42C-526D-704B-9280-953C7D512A84}">
      <dgm:prSet/>
      <dgm:spPr/>
      <dgm:t>
        <a:bodyPr/>
        <a:lstStyle/>
        <a:p>
          <a:endParaRPr lang="it-IT"/>
        </a:p>
      </dgm:t>
    </dgm:pt>
    <dgm:pt modelId="{D6CC1353-1F5A-1641-B5AF-D33644BED587}" type="sibTrans" cxnId="{1B83B42C-526D-704B-9280-953C7D512A84}">
      <dgm:prSet/>
      <dgm:spPr/>
      <dgm:t>
        <a:bodyPr/>
        <a:lstStyle/>
        <a:p>
          <a:endParaRPr lang="it-IT"/>
        </a:p>
      </dgm:t>
    </dgm:pt>
    <dgm:pt modelId="{E39CCF51-D4BF-2F40-B048-28690BF21BB1}" type="pres">
      <dgm:prSet presAssocID="{3FE96D3C-91D3-0442-9704-D44EEF8D2861}" presName="Name0" presStyleCnt="0">
        <dgm:presLayoutVars>
          <dgm:dir/>
          <dgm:resizeHandles val="exact"/>
        </dgm:presLayoutVars>
      </dgm:prSet>
      <dgm:spPr/>
    </dgm:pt>
    <dgm:pt modelId="{8CEC84B7-1ED2-A945-830C-82447C1CE95F}" type="pres">
      <dgm:prSet presAssocID="{83BFE5CA-A2AD-5247-B936-061F7A55A27C}" presName="composite" presStyleCnt="0"/>
      <dgm:spPr/>
    </dgm:pt>
    <dgm:pt modelId="{A1DDE3C8-CBCD-0349-B90F-1D6ACE73A769}" type="pres">
      <dgm:prSet presAssocID="{83BFE5CA-A2AD-5247-B936-061F7A55A27C}" presName="rect1" presStyleLbl="trAlignAcc1" presStyleIdx="0" presStyleCnt="2" custScaleX="46902" custScaleY="59180" custLinFactNeighborX="-13866" custLinFactNeighborY="-12679">
        <dgm:presLayoutVars>
          <dgm:bulletEnabled val="1"/>
        </dgm:presLayoutVars>
      </dgm:prSet>
      <dgm:spPr/>
    </dgm:pt>
    <dgm:pt modelId="{C88150E6-E6D2-1F49-9353-309B91E1647B}" type="pres">
      <dgm:prSet presAssocID="{83BFE5CA-A2AD-5247-B936-061F7A55A27C}" presName="rect2" presStyleLbl="fgImgPlace1" presStyleIdx="0" presStyleCnt="2" custScaleX="197309" custScaleY="52589" custLinFactNeighborX="12731" custLinFactNeighborY="-1330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26" r="-9122"/>
          </a:stretch>
        </a:blipFill>
        <a:ln>
          <a:solidFill>
            <a:schemeClr val="accent2">
              <a:lumMod val="50000"/>
            </a:schemeClr>
          </a:solidFill>
        </a:ln>
      </dgm:spPr>
    </dgm:pt>
    <dgm:pt modelId="{6808781B-FAB4-4046-A1F9-14F32FFE1F07}" type="pres">
      <dgm:prSet presAssocID="{C1033317-71A8-1548-9489-8FABDA985EB5}" presName="sibTrans" presStyleCnt="0"/>
      <dgm:spPr/>
    </dgm:pt>
    <dgm:pt modelId="{F65C417F-37A4-0740-B627-A90978DB2B48}" type="pres">
      <dgm:prSet presAssocID="{9BF18CF3-D6C1-CF4D-8879-B185D1E4D148}" presName="composite" presStyleCnt="0"/>
      <dgm:spPr/>
    </dgm:pt>
    <dgm:pt modelId="{547ED0A8-9147-FC41-8E9E-C99946BE0CE6}" type="pres">
      <dgm:prSet presAssocID="{9BF18CF3-D6C1-CF4D-8879-B185D1E4D148}" presName="rect1" presStyleLbl="trAlignAcc1" presStyleIdx="1" presStyleCnt="2" custScaleX="46902" custScaleY="59180" custLinFactNeighborX="-13866" custLinFactNeighborY="-12679">
        <dgm:presLayoutVars>
          <dgm:bulletEnabled val="1"/>
        </dgm:presLayoutVars>
      </dgm:prSet>
      <dgm:spPr/>
    </dgm:pt>
    <dgm:pt modelId="{D570D2B4-848D-F84E-A410-556558B0C7E6}" type="pres">
      <dgm:prSet presAssocID="{9BF18CF3-D6C1-CF4D-8879-B185D1E4D148}" presName="rect2" presStyleLbl="fgImgPlace1" presStyleIdx="1" presStyleCnt="2" custScaleX="197308" custScaleY="52589" custLinFactNeighborX="12731" custLinFactNeighborY="-16064"/>
      <dgm:spPr>
        <a:blipFill dpi="0" rotWithShape="1">
          <a:blip xmlns:r="http://schemas.openxmlformats.org/officeDocument/2006/relationships" r:embed="rId2"/>
          <a:srcRect/>
          <a:stretch>
            <a:fillRect r="-90"/>
          </a:stretch>
        </a:blipFill>
        <a:ln>
          <a:solidFill>
            <a:schemeClr val="tx1"/>
          </a:solidFill>
        </a:ln>
      </dgm:spPr>
    </dgm:pt>
  </dgm:ptLst>
  <dgm:cxnLst>
    <dgm:cxn modelId="{4C25E425-658C-8B4A-868F-F1DB200180C9}" type="presOf" srcId="{83BFE5CA-A2AD-5247-B936-061F7A55A27C}" destId="{A1DDE3C8-CBCD-0349-B90F-1D6ACE73A769}" srcOrd="0" destOrd="0" presId="urn:microsoft.com/office/officeart/2008/layout/PictureStrips"/>
    <dgm:cxn modelId="{1B83B42C-526D-704B-9280-953C7D512A84}" srcId="{3FE96D3C-91D3-0442-9704-D44EEF8D2861}" destId="{9BF18CF3-D6C1-CF4D-8879-B185D1E4D148}" srcOrd="1" destOrd="0" parTransId="{12633EC2-951E-A942-A0B4-5146A8FB70FF}" sibTransId="{D6CC1353-1F5A-1641-B5AF-D33644BED587}"/>
    <dgm:cxn modelId="{656E02A0-C2F6-CD48-BB10-5C56D0DBD0BF}" type="presOf" srcId="{9BF18CF3-D6C1-CF4D-8879-B185D1E4D148}" destId="{547ED0A8-9147-FC41-8E9E-C99946BE0CE6}" srcOrd="0" destOrd="0" presId="urn:microsoft.com/office/officeart/2008/layout/PictureStrips"/>
    <dgm:cxn modelId="{F4DFE1AF-66BE-5F46-8320-D29974E6D383}" srcId="{3FE96D3C-91D3-0442-9704-D44EEF8D2861}" destId="{83BFE5CA-A2AD-5247-B936-061F7A55A27C}" srcOrd="0" destOrd="0" parTransId="{8BCC5117-386D-C347-B7CA-97AA7E664167}" sibTransId="{C1033317-71A8-1548-9489-8FABDA985EB5}"/>
    <dgm:cxn modelId="{996CD9F7-1A8E-6541-9D6A-F508852729B2}" type="presOf" srcId="{3FE96D3C-91D3-0442-9704-D44EEF8D2861}" destId="{E39CCF51-D4BF-2F40-B048-28690BF21BB1}" srcOrd="0" destOrd="0" presId="urn:microsoft.com/office/officeart/2008/layout/PictureStrips"/>
    <dgm:cxn modelId="{B5E44174-92E0-784C-937E-FD4C3F9B6CAF}" type="presParOf" srcId="{E39CCF51-D4BF-2F40-B048-28690BF21BB1}" destId="{8CEC84B7-1ED2-A945-830C-82447C1CE95F}" srcOrd="0" destOrd="0" presId="urn:microsoft.com/office/officeart/2008/layout/PictureStrips"/>
    <dgm:cxn modelId="{94024E98-6F5A-A448-AF13-4CC97ACD6CD6}" type="presParOf" srcId="{8CEC84B7-1ED2-A945-830C-82447C1CE95F}" destId="{A1DDE3C8-CBCD-0349-B90F-1D6ACE73A769}" srcOrd="0" destOrd="0" presId="urn:microsoft.com/office/officeart/2008/layout/PictureStrips"/>
    <dgm:cxn modelId="{D6CB26EA-69BB-0044-9936-1915D11D76BE}" type="presParOf" srcId="{8CEC84B7-1ED2-A945-830C-82447C1CE95F}" destId="{C88150E6-E6D2-1F49-9353-309B91E1647B}" srcOrd="1" destOrd="0" presId="urn:microsoft.com/office/officeart/2008/layout/PictureStrips"/>
    <dgm:cxn modelId="{444C6903-0BFD-9340-BCF5-A434AC9DADF4}" type="presParOf" srcId="{E39CCF51-D4BF-2F40-B048-28690BF21BB1}" destId="{6808781B-FAB4-4046-A1F9-14F32FFE1F07}" srcOrd="1" destOrd="0" presId="urn:microsoft.com/office/officeart/2008/layout/PictureStrips"/>
    <dgm:cxn modelId="{36B8F460-AC0F-7C44-920A-1636CFAFD8BE}" type="presParOf" srcId="{E39CCF51-D4BF-2F40-B048-28690BF21BB1}" destId="{F65C417F-37A4-0740-B627-A90978DB2B48}" srcOrd="2" destOrd="0" presId="urn:microsoft.com/office/officeart/2008/layout/PictureStrips"/>
    <dgm:cxn modelId="{0A72DDE5-4C5A-6F41-A142-B945041494F8}" type="presParOf" srcId="{F65C417F-37A4-0740-B627-A90978DB2B48}" destId="{547ED0A8-9147-FC41-8E9E-C99946BE0CE6}" srcOrd="0" destOrd="0" presId="urn:microsoft.com/office/officeart/2008/layout/PictureStrips"/>
    <dgm:cxn modelId="{5ECDBB9E-F037-9147-BE18-A38645880CAE}" type="presParOf" srcId="{F65C417F-37A4-0740-B627-A90978DB2B48}" destId="{D570D2B4-848D-F84E-A410-556558B0C7E6}"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E38138-0564-FE45-8F50-256B790CD41A}" type="doc">
      <dgm:prSet loTypeId="urn:microsoft.com/office/officeart/2008/layout/HalfCircleOrganizationChart" loCatId="" qsTypeId="urn:microsoft.com/office/officeart/2005/8/quickstyle/3d2" qsCatId="3D" csTypeId="urn:microsoft.com/office/officeart/2005/8/colors/accent1_2" csCatId="accent1" phldr="1"/>
      <dgm:spPr/>
      <dgm:t>
        <a:bodyPr/>
        <a:lstStyle/>
        <a:p>
          <a:endParaRPr lang="it-IT"/>
        </a:p>
      </dgm:t>
    </dgm:pt>
    <dgm:pt modelId="{FA2FB968-440B-9141-A250-F1D5F6F522D4}">
      <dgm:prSet phldrT="[Testo]" custT="1"/>
      <dgm:spPr/>
      <dgm:t>
        <a:bodyPr/>
        <a:lstStyle/>
        <a:p>
          <a:r>
            <a:rPr lang="it-IT" sz="2200"/>
            <a:t>Age</a:t>
          </a:r>
        </a:p>
      </dgm:t>
    </dgm:pt>
    <dgm:pt modelId="{EDF078EC-B6C8-C843-9908-6E048205E1E6}" type="parTrans" cxnId="{FD51AD63-4C0E-8E45-B8C8-8B5B68E7A5D9}">
      <dgm:prSet/>
      <dgm:spPr/>
      <dgm:t>
        <a:bodyPr/>
        <a:lstStyle/>
        <a:p>
          <a:endParaRPr lang="it-IT"/>
        </a:p>
      </dgm:t>
    </dgm:pt>
    <dgm:pt modelId="{6F0CFC13-7C48-0B4F-8BA3-A784D312E4EA}" type="sibTrans" cxnId="{FD51AD63-4C0E-8E45-B8C8-8B5B68E7A5D9}">
      <dgm:prSet/>
      <dgm:spPr/>
      <dgm:t>
        <a:bodyPr/>
        <a:lstStyle/>
        <a:p>
          <a:endParaRPr lang="it-IT"/>
        </a:p>
      </dgm:t>
    </dgm:pt>
    <dgm:pt modelId="{2263665F-1A01-C041-B6F3-C82EFDA7ED6A}">
      <dgm:prSet phldrT="[Testo]" custT="1"/>
      <dgm:spPr/>
      <dgm:t>
        <a:bodyPr/>
        <a:lstStyle/>
        <a:p>
          <a:r>
            <a:rPr lang="it-IT" sz="2200"/>
            <a:t>Under 60</a:t>
          </a:r>
        </a:p>
      </dgm:t>
    </dgm:pt>
    <dgm:pt modelId="{523FC318-6F91-F744-A5F7-DC49DFE6F2F8}" type="parTrans" cxnId="{7706EC32-C2B7-6E43-9762-C00570BE211E}">
      <dgm:prSet/>
      <dgm:spPr/>
      <dgm:t>
        <a:bodyPr/>
        <a:lstStyle/>
        <a:p>
          <a:endParaRPr lang="it-IT"/>
        </a:p>
      </dgm:t>
    </dgm:pt>
    <dgm:pt modelId="{684698E5-66D2-8E40-8518-7DE167AB6AC0}" type="sibTrans" cxnId="{7706EC32-C2B7-6E43-9762-C00570BE211E}">
      <dgm:prSet/>
      <dgm:spPr/>
      <dgm:t>
        <a:bodyPr/>
        <a:lstStyle/>
        <a:p>
          <a:endParaRPr lang="it-IT"/>
        </a:p>
      </dgm:t>
    </dgm:pt>
    <dgm:pt modelId="{571FE35D-D689-F142-A737-64EE13994518}">
      <dgm:prSet phldrT="[Testo]" custT="1"/>
      <dgm:spPr/>
      <dgm:t>
        <a:bodyPr/>
        <a:lstStyle/>
        <a:p>
          <a:r>
            <a:rPr lang="it-IT" sz="2200"/>
            <a:t>Student</a:t>
          </a:r>
          <a:endParaRPr lang="it-IT" sz="2400"/>
        </a:p>
      </dgm:t>
    </dgm:pt>
    <dgm:pt modelId="{D1E3F93F-45F9-764C-B913-73144146E1A9}" type="parTrans" cxnId="{768A513D-E68E-8244-B8E8-5C24C7E0B216}">
      <dgm:prSet/>
      <dgm:spPr/>
      <dgm:t>
        <a:bodyPr/>
        <a:lstStyle/>
        <a:p>
          <a:endParaRPr lang="it-IT"/>
        </a:p>
      </dgm:t>
    </dgm:pt>
    <dgm:pt modelId="{9275D859-2C28-DA4A-A06C-1F0BC119DE5F}" type="sibTrans" cxnId="{768A513D-E68E-8244-B8E8-5C24C7E0B216}">
      <dgm:prSet/>
      <dgm:spPr/>
      <dgm:t>
        <a:bodyPr/>
        <a:lstStyle/>
        <a:p>
          <a:endParaRPr lang="it-IT"/>
        </a:p>
      </dgm:t>
    </dgm:pt>
    <dgm:pt modelId="{2050D8C6-5E24-1742-9D62-F5AFF1598186}">
      <dgm:prSet phldrT="[Testo]" custT="1"/>
      <dgm:spPr/>
      <dgm:t>
        <a:bodyPr/>
        <a:lstStyle/>
        <a:p>
          <a:r>
            <a:rPr lang="it-IT" sz="2200"/>
            <a:t>Not Student</a:t>
          </a:r>
        </a:p>
      </dgm:t>
    </dgm:pt>
    <dgm:pt modelId="{8CF0F324-73F0-214F-B8C3-E547025176A6}" type="parTrans" cxnId="{38E4C696-F5E3-6747-84DA-1885158C7803}">
      <dgm:prSet/>
      <dgm:spPr/>
      <dgm:t>
        <a:bodyPr/>
        <a:lstStyle/>
        <a:p>
          <a:endParaRPr lang="it-IT"/>
        </a:p>
      </dgm:t>
    </dgm:pt>
    <dgm:pt modelId="{93DAE3B1-B6FC-DF42-A229-1084ED4FBBAF}" type="sibTrans" cxnId="{38E4C696-F5E3-6747-84DA-1885158C7803}">
      <dgm:prSet/>
      <dgm:spPr/>
      <dgm:t>
        <a:bodyPr/>
        <a:lstStyle/>
        <a:p>
          <a:endParaRPr lang="it-IT"/>
        </a:p>
      </dgm:t>
    </dgm:pt>
    <dgm:pt modelId="{30B66E1E-3024-024C-9EB7-67CD3BA98F94}">
      <dgm:prSet phldrT="[Testo]" custT="1"/>
      <dgm:spPr/>
      <dgm:t>
        <a:bodyPr/>
        <a:lstStyle/>
        <a:p>
          <a:r>
            <a:rPr lang="it-IT" sz="2200"/>
            <a:t>Over 60</a:t>
          </a:r>
        </a:p>
      </dgm:t>
    </dgm:pt>
    <dgm:pt modelId="{52EC4DC5-A01E-2241-BC30-68C768A32CDB}" type="parTrans" cxnId="{1F4DE8B9-B6BB-474E-8381-D24F8074A7BA}">
      <dgm:prSet/>
      <dgm:spPr/>
      <dgm:t>
        <a:bodyPr/>
        <a:lstStyle/>
        <a:p>
          <a:endParaRPr lang="it-IT"/>
        </a:p>
      </dgm:t>
    </dgm:pt>
    <dgm:pt modelId="{49EC14D5-6855-E04D-AB9E-B626C3AE2796}" type="sibTrans" cxnId="{1F4DE8B9-B6BB-474E-8381-D24F8074A7BA}">
      <dgm:prSet/>
      <dgm:spPr/>
      <dgm:t>
        <a:bodyPr/>
        <a:lstStyle/>
        <a:p>
          <a:endParaRPr lang="it-IT"/>
        </a:p>
      </dgm:t>
    </dgm:pt>
    <dgm:pt modelId="{E972C7E2-1B06-C64C-A4B3-5C2FC7031E7A}">
      <dgm:prSet phldrT="[Testo]" custT="1"/>
      <dgm:spPr/>
      <dgm:t>
        <a:bodyPr/>
        <a:lstStyle/>
        <a:p>
          <a:r>
            <a:rPr lang="it-IT" sz="2200"/>
            <a:t>Not Student</a:t>
          </a:r>
        </a:p>
      </dgm:t>
    </dgm:pt>
    <dgm:pt modelId="{487431A2-CD01-9846-AC1A-ABB85F4227BC}" type="parTrans" cxnId="{7ACAF8A0-250F-9C40-994C-A8EA9A4DD82F}">
      <dgm:prSet/>
      <dgm:spPr/>
      <dgm:t>
        <a:bodyPr/>
        <a:lstStyle/>
        <a:p>
          <a:endParaRPr lang="it-IT"/>
        </a:p>
      </dgm:t>
    </dgm:pt>
    <dgm:pt modelId="{8E89C50A-B9F5-364F-B455-1AC36832BFDA}" type="sibTrans" cxnId="{7ACAF8A0-250F-9C40-994C-A8EA9A4DD82F}">
      <dgm:prSet/>
      <dgm:spPr/>
      <dgm:t>
        <a:bodyPr/>
        <a:lstStyle/>
        <a:p>
          <a:endParaRPr lang="it-IT"/>
        </a:p>
      </dgm:t>
    </dgm:pt>
    <dgm:pt modelId="{E8BCD149-03AA-A946-A4FB-121BA7D41854}">
      <dgm:prSet phldrT="[Testo]" custT="1"/>
      <dgm:spPr/>
      <dgm:t>
        <a:bodyPr/>
        <a:lstStyle/>
        <a:p>
          <a:r>
            <a:rPr lang="it-IT" sz="2200"/>
            <a:t>Specific Parameters</a:t>
          </a:r>
        </a:p>
      </dgm:t>
    </dgm:pt>
    <dgm:pt modelId="{247DFB3E-7722-364A-879C-551A0B389990}" type="parTrans" cxnId="{E633EB63-77C6-4D49-8DCC-5199D3F5900F}">
      <dgm:prSet/>
      <dgm:spPr/>
      <dgm:t>
        <a:bodyPr/>
        <a:lstStyle/>
        <a:p>
          <a:endParaRPr lang="it-IT"/>
        </a:p>
      </dgm:t>
    </dgm:pt>
    <dgm:pt modelId="{EA851665-6F76-994C-AA8B-A4254543BFF8}" type="sibTrans" cxnId="{E633EB63-77C6-4D49-8DCC-5199D3F5900F}">
      <dgm:prSet/>
      <dgm:spPr/>
      <dgm:t>
        <a:bodyPr/>
        <a:lstStyle/>
        <a:p>
          <a:endParaRPr lang="it-IT"/>
        </a:p>
      </dgm:t>
    </dgm:pt>
    <dgm:pt modelId="{68916DA8-DC18-E341-8870-1A5E06D6D93E}">
      <dgm:prSet phldrT="[Testo]" custT="1"/>
      <dgm:spPr/>
      <dgm:t>
        <a:bodyPr/>
        <a:lstStyle/>
        <a:p>
          <a:r>
            <a:rPr lang="it-IT" sz="2200"/>
            <a:t>Specific Parameters</a:t>
          </a:r>
        </a:p>
      </dgm:t>
    </dgm:pt>
    <dgm:pt modelId="{A67106A1-FCE7-0146-9EBD-CE08EA351A38}" type="parTrans" cxnId="{B1DAF745-E6AD-B14E-9F22-38944937623E}">
      <dgm:prSet/>
      <dgm:spPr/>
      <dgm:t>
        <a:bodyPr/>
        <a:lstStyle/>
        <a:p>
          <a:endParaRPr lang="it-IT"/>
        </a:p>
      </dgm:t>
    </dgm:pt>
    <dgm:pt modelId="{90E85738-C0B2-264F-880F-1ADDC0169173}" type="sibTrans" cxnId="{B1DAF745-E6AD-B14E-9F22-38944937623E}">
      <dgm:prSet/>
      <dgm:spPr/>
      <dgm:t>
        <a:bodyPr/>
        <a:lstStyle/>
        <a:p>
          <a:endParaRPr lang="it-IT"/>
        </a:p>
      </dgm:t>
    </dgm:pt>
    <dgm:pt modelId="{74D6AA84-C9C1-5847-8B36-9BD3C3D771CB}">
      <dgm:prSet phldrT="[Testo]" custT="1"/>
      <dgm:spPr/>
      <dgm:t>
        <a:bodyPr/>
        <a:lstStyle/>
        <a:p>
          <a:r>
            <a:rPr lang="it-IT" sz="2200"/>
            <a:t>Specific Parameters</a:t>
          </a:r>
        </a:p>
      </dgm:t>
    </dgm:pt>
    <dgm:pt modelId="{3DCE2C98-DDB7-DA44-8485-1CEC7C1452D0}" type="parTrans" cxnId="{3ACE2A4C-A324-7B49-B339-57AC6F317FF2}">
      <dgm:prSet/>
      <dgm:spPr/>
      <dgm:t>
        <a:bodyPr/>
        <a:lstStyle/>
        <a:p>
          <a:endParaRPr lang="it-IT"/>
        </a:p>
      </dgm:t>
    </dgm:pt>
    <dgm:pt modelId="{73E96AC3-4826-234C-AE55-8D526180F7DE}" type="sibTrans" cxnId="{3ACE2A4C-A324-7B49-B339-57AC6F317FF2}">
      <dgm:prSet/>
      <dgm:spPr/>
      <dgm:t>
        <a:bodyPr/>
        <a:lstStyle/>
        <a:p>
          <a:endParaRPr lang="it-IT"/>
        </a:p>
      </dgm:t>
    </dgm:pt>
    <dgm:pt modelId="{C3D529ED-85C6-3E4E-9DD0-256724F54568}" type="pres">
      <dgm:prSet presAssocID="{46E38138-0564-FE45-8F50-256B790CD41A}" presName="Name0" presStyleCnt="0">
        <dgm:presLayoutVars>
          <dgm:orgChart val="1"/>
          <dgm:chPref val="1"/>
          <dgm:dir/>
          <dgm:animOne val="branch"/>
          <dgm:animLvl val="lvl"/>
          <dgm:resizeHandles/>
        </dgm:presLayoutVars>
      </dgm:prSet>
      <dgm:spPr/>
    </dgm:pt>
    <dgm:pt modelId="{00062748-900A-574D-9FB9-965D25308CAA}" type="pres">
      <dgm:prSet presAssocID="{FA2FB968-440B-9141-A250-F1D5F6F522D4}" presName="hierRoot1" presStyleCnt="0">
        <dgm:presLayoutVars>
          <dgm:hierBranch val="init"/>
        </dgm:presLayoutVars>
      </dgm:prSet>
      <dgm:spPr/>
    </dgm:pt>
    <dgm:pt modelId="{66AA5A83-21D3-A14D-8F17-4000B4D3E909}" type="pres">
      <dgm:prSet presAssocID="{FA2FB968-440B-9141-A250-F1D5F6F522D4}" presName="rootComposite1" presStyleCnt="0"/>
      <dgm:spPr/>
    </dgm:pt>
    <dgm:pt modelId="{1A478709-937C-5F46-8E0E-4AA9AE3BBFE1}" type="pres">
      <dgm:prSet presAssocID="{FA2FB968-440B-9141-A250-F1D5F6F522D4}" presName="rootText1" presStyleLbl="alignAcc1" presStyleIdx="0" presStyleCnt="0">
        <dgm:presLayoutVars>
          <dgm:chPref val="3"/>
        </dgm:presLayoutVars>
      </dgm:prSet>
      <dgm:spPr/>
    </dgm:pt>
    <dgm:pt modelId="{2776BAB1-B835-6F40-B975-3C6107BB9F7D}" type="pres">
      <dgm:prSet presAssocID="{FA2FB968-440B-9141-A250-F1D5F6F522D4}" presName="topArc1" presStyleLbl="parChTrans1D1" presStyleIdx="0" presStyleCnt="18"/>
      <dgm:spPr/>
    </dgm:pt>
    <dgm:pt modelId="{093D6E19-C03B-0F45-B8D0-69DD7FD2E177}" type="pres">
      <dgm:prSet presAssocID="{FA2FB968-440B-9141-A250-F1D5F6F522D4}" presName="bottomArc1" presStyleLbl="parChTrans1D1" presStyleIdx="1" presStyleCnt="18"/>
      <dgm:spPr/>
    </dgm:pt>
    <dgm:pt modelId="{90B1A942-C169-7C44-9CA2-C361BE0BAB47}" type="pres">
      <dgm:prSet presAssocID="{FA2FB968-440B-9141-A250-F1D5F6F522D4}" presName="topConnNode1" presStyleLbl="node1" presStyleIdx="0" presStyleCnt="0"/>
      <dgm:spPr/>
    </dgm:pt>
    <dgm:pt modelId="{A5DE75F4-2CF0-3F47-821B-0C093D58C83E}" type="pres">
      <dgm:prSet presAssocID="{FA2FB968-440B-9141-A250-F1D5F6F522D4}" presName="hierChild2" presStyleCnt="0"/>
      <dgm:spPr/>
    </dgm:pt>
    <dgm:pt modelId="{953ABC2C-0FC8-4E4E-9C17-2419E8826192}" type="pres">
      <dgm:prSet presAssocID="{523FC318-6F91-F744-A5F7-DC49DFE6F2F8}" presName="Name28" presStyleLbl="parChTrans1D2" presStyleIdx="0" presStyleCnt="2"/>
      <dgm:spPr/>
    </dgm:pt>
    <dgm:pt modelId="{C746ECE5-A00B-2348-8D8D-19CD970C7427}" type="pres">
      <dgm:prSet presAssocID="{2263665F-1A01-C041-B6F3-C82EFDA7ED6A}" presName="hierRoot2" presStyleCnt="0">
        <dgm:presLayoutVars>
          <dgm:hierBranch val="init"/>
        </dgm:presLayoutVars>
      </dgm:prSet>
      <dgm:spPr/>
    </dgm:pt>
    <dgm:pt modelId="{05C282C1-077A-0F4D-BF98-3FC25175FC34}" type="pres">
      <dgm:prSet presAssocID="{2263665F-1A01-C041-B6F3-C82EFDA7ED6A}" presName="rootComposite2" presStyleCnt="0"/>
      <dgm:spPr/>
    </dgm:pt>
    <dgm:pt modelId="{2AF219B9-76E3-7646-88E9-B75B3001A5C5}" type="pres">
      <dgm:prSet presAssocID="{2263665F-1A01-C041-B6F3-C82EFDA7ED6A}" presName="rootText2" presStyleLbl="alignAcc1" presStyleIdx="0" presStyleCnt="0">
        <dgm:presLayoutVars>
          <dgm:chPref val="3"/>
        </dgm:presLayoutVars>
      </dgm:prSet>
      <dgm:spPr/>
    </dgm:pt>
    <dgm:pt modelId="{6209C1A4-D0EF-0B4F-9FCE-CFC26B2B1C09}" type="pres">
      <dgm:prSet presAssocID="{2263665F-1A01-C041-B6F3-C82EFDA7ED6A}" presName="topArc2" presStyleLbl="parChTrans1D1" presStyleIdx="2" presStyleCnt="18"/>
      <dgm:spPr/>
    </dgm:pt>
    <dgm:pt modelId="{F10D8745-C9A7-C247-99DD-F44659AD7352}" type="pres">
      <dgm:prSet presAssocID="{2263665F-1A01-C041-B6F3-C82EFDA7ED6A}" presName="bottomArc2" presStyleLbl="parChTrans1D1" presStyleIdx="3" presStyleCnt="18"/>
      <dgm:spPr/>
    </dgm:pt>
    <dgm:pt modelId="{7030B2BB-45D9-F94B-B7E5-6E4B4B818768}" type="pres">
      <dgm:prSet presAssocID="{2263665F-1A01-C041-B6F3-C82EFDA7ED6A}" presName="topConnNode2" presStyleLbl="node2" presStyleIdx="0" presStyleCnt="0"/>
      <dgm:spPr/>
    </dgm:pt>
    <dgm:pt modelId="{7B00E976-AD71-644E-8601-A98F9B2EF380}" type="pres">
      <dgm:prSet presAssocID="{2263665F-1A01-C041-B6F3-C82EFDA7ED6A}" presName="hierChild4" presStyleCnt="0"/>
      <dgm:spPr/>
    </dgm:pt>
    <dgm:pt modelId="{98D874E1-9E22-6F48-A024-262F4A24E8E4}" type="pres">
      <dgm:prSet presAssocID="{D1E3F93F-45F9-764C-B913-73144146E1A9}" presName="Name28" presStyleLbl="parChTrans1D3" presStyleIdx="0" presStyleCnt="3"/>
      <dgm:spPr/>
    </dgm:pt>
    <dgm:pt modelId="{E50B6437-C796-F14E-A105-98942332298A}" type="pres">
      <dgm:prSet presAssocID="{571FE35D-D689-F142-A737-64EE13994518}" presName="hierRoot2" presStyleCnt="0">
        <dgm:presLayoutVars>
          <dgm:hierBranch val="init"/>
        </dgm:presLayoutVars>
      </dgm:prSet>
      <dgm:spPr/>
    </dgm:pt>
    <dgm:pt modelId="{1445ADAF-FD3E-CE4D-93CB-6163F3EC3A2D}" type="pres">
      <dgm:prSet presAssocID="{571FE35D-D689-F142-A737-64EE13994518}" presName="rootComposite2" presStyleCnt="0"/>
      <dgm:spPr/>
    </dgm:pt>
    <dgm:pt modelId="{30D7F212-F361-4C41-9CFE-DA24D33F43B6}" type="pres">
      <dgm:prSet presAssocID="{571FE35D-D689-F142-A737-64EE13994518}" presName="rootText2" presStyleLbl="alignAcc1" presStyleIdx="0" presStyleCnt="0">
        <dgm:presLayoutVars>
          <dgm:chPref val="3"/>
        </dgm:presLayoutVars>
      </dgm:prSet>
      <dgm:spPr/>
    </dgm:pt>
    <dgm:pt modelId="{1954C9E0-4296-9F46-8D49-0CE64220DD5B}" type="pres">
      <dgm:prSet presAssocID="{571FE35D-D689-F142-A737-64EE13994518}" presName="topArc2" presStyleLbl="parChTrans1D1" presStyleIdx="4" presStyleCnt="18"/>
      <dgm:spPr/>
    </dgm:pt>
    <dgm:pt modelId="{4E53E25E-EC8F-4645-BE0A-BBFF0DFFA193}" type="pres">
      <dgm:prSet presAssocID="{571FE35D-D689-F142-A737-64EE13994518}" presName="bottomArc2" presStyleLbl="parChTrans1D1" presStyleIdx="5" presStyleCnt="18"/>
      <dgm:spPr/>
    </dgm:pt>
    <dgm:pt modelId="{9B228CDB-FC67-C344-9CB0-5C9E9962E373}" type="pres">
      <dgm:prSet presAssocID="{571FE35D-D689-F142-A737-64EE13994518}" presName="topConnNode2" presStyleLbl="node3" presStyleIdx="0" presStyleCnt="0"/>
      <dgm:spPr/>
    </dgm:pt>
    <dgm:pt modelId="{E79C9E98-1FB0-004E-A5D3-1325F4BBF51A}" type="pres">
      <dgm:prSet presAssocID="{571FE35D-D689-F142-A737-64EE13994518}" presName="hierChild4" presStyleCnt="0"/>
      <dgm:spPr/>
    </dgm:pt>
    <dgm:pt modelId="{48FA9B05-36B9-0146-982D-2E7BB79F7EBD}" type="pres">
      <dgm:prSet presAssocID="{A67106A1-FCE7-0146-9EBD-CE08EA351A38}" presName="Name28" presStyleLbl="parChTrans1D4" presStyleIdx="0" presStyleCnt="3"/>
      <dgm:spPr/>
    </dgm:pt>
    <dgm:pt modelId="{41AAF533-EA0A-3E43-9189-195DB3546B33}" type="pres">
      <dgm:prSet presAssocID="{68916DA8-DC18-E341-8870-1A5E06D6D93E}" presName="hierRoot2" presStyleCnt="0">
        <dgm:presLayoutVars>
          <dgm:hierBranch val="init"/>
        </dgm:presLayoutVars>
      </dgm:prSet>
      <dgm:spPr/>
    </dgm:pt>
    <dgm:pt modelId="{46FF03CC-6662-7A41-9EA4-5C21D90A28A6}" type="pres">
      <dgm:prSet presAssocID="{68916DA8-DC18-E341-8870-1A5E06D6D93E}" presName="rootComposite2" presStyleCnt="0"/>
      <dgm:spPr/>
    </dgm:pt>
    <dgm:pt modelId="{289F15A8-93D3-5643-BD2F-C03FB8089550}" type="pres">
      <dgm:prSet presAssocID="{68916DA8-DC18-E341-8870-1A5E06D6D93E}" presName="rootText2" presStyleLbl="alignAcc1" presStyleIdx="0" presStyleCnt="0">
        <dgm:presLayoutVars>
          <dgm:chPref val="3"/>
        </dgm:presLayoutVars>
      </dgm:prSet>
      <dgm:spPr/>
    </dgm:pt>
    <dgm:pt modelId="{0C440E9F-6D7B-5C4E-91B6-2C8E38FD68F5}" type="pres">
      <dgm:prSet presAssocID="{68916DA8-DC18-E341-8870-1A5E06D6D93E}" presName="topArc2" presStyleLbl="parChTrans1D1" presStyleIdx="6" presStyleCnt="18"/>
      <dgm:spPr/>
    </dgm:pt>
    <dgm:pt modelId="{5DB998E0-4165-DD43-B367-B1F76C14BFC4}" type="pres">
      <dgm:prSet presAssocID="{68916DA8-DC18-E341-8870-1A5E06D6D93E}" presName="bottomArc2" presStyleLbl="parChTrans1D1" presStyleIdx="7" presStyleCnt="18"/>
      <dgm:spPr/>
    </dgm:pt>
    <dgm:pt modelId="{AA06C9B7-1EB7-AD40-A86C-EB2AB03AC352}" type="pres">
      <dgm:prSet presAssocID="{68916DA8-DC18-E341-8870-1A5E06D6D93E}" presName="topConnNode2" presStyleLbl="node4" presStyleIdx="0" presStyleCnt="0"/>
      <dgm:spPr/>
    </dgm:pt>
    <dgm:pt modelId="{A8D17513-8C05-D541-9913-FE35CF0FA572}" type="pres">
      <dgm:prSet presAssocID="{68916DA8-DC18-E341-8870-1A5E06D6D93E}" presName="hierChild4" presStyleCnt="0"/>
      <dgm:spPr/>
    </dgm:pt>
    <dgm:pt modelId="{2605543F-CFC6-B84E-92AF-1D829F23DD41}" type="pres">
      <dgm:prSet presAssocID="{68916DA8-DC18-E341-8870-1A5E06D6D93E}" presName="hierChild5" presStyleCnt="0"/>
      <dgm:spPr/>
    </dgm:pt>
    <dgm:pt modelId="{C94788B6-DE0D-254D-B257-5FC04F9777EF}" type="pres">
      <dgm:prSet presAssocID="{571FE35D-D689-F142-A737-64EE13994518}" presName="hierChild5" presStyleCnt="0"/>
      <dgm:spPr/>
    </dgm:pt>
    <dgm:pt modelId="{17782A72-D672-E843-B2FA-1E7F79F167CF}" type="pres">
      <dgm:prSet presAssocID="{8CF0F324-73F0-214F-B8C3-E547025176A6}" presName="Name28" presStyleLbl="parChTrans1D3" presStyleIdx="1" presStyleCnt="3"/>
      <dgm:spPr/>
    </dgm:pt>
    <dgm:pt modelId="{162D589E-6621-3A46-81B4-CE77672A3C96}" type="pres">
      <dgm:prSet presAssocID="{2050D8C6-5E24-1742-9D62-F5AFF1598186}" presName="hierRoot2" presStyleCnt="0">
        <dgm:presLayoutVars>
          <dgm:hierBranch val="init"/>
        </dgm:presLayoutVars>
      </dgm:prSet>
      <dgm:spPr/>
    </dgm:pt>
    <dgm:pt modelId="{7B6D8691-EC8F-9544-A815-A3FDA85A96C4}" type="pres">
      <dgm:prSet presAssocID="{2050D8C6-5E24-1742-9D62-F5AFF1598186}" presName="rootComposite2" presStyleCnt="0"/>
      <dgm:spPr/>
    </dgm:pt>
    <dgm:pt modelId="{98FB8E64-ED98-314E-83E5-54069B2505FA}" type="pres">
      <dgm:prSet presAssocID="{2050D8C6-5E24-1742-9D62-F5AFF1598186}" presName="rootText2" presStyleLbl="alignAcc1" presStyleIdx="0" presStyleCnt="0">
        <dgm:presLayoutVars>
          <dgm:chPref val="3"/>
        </dgm:presLayoutVars>
      </dgm:prSet>
      <dgm:spPr/>
    </dgm:pt>
    <dgm:pt modelId="{2A5D1C82-D0CE-4841-B92A-CC3D895AB744}" type="pres">
      <dgm:prSet presAssocID="{2050D8C6-5E24-1742-9D62-F5AFF1598186}" presName="topArc2" presStyleLbl="parChTrans1D1" presStyleIdx="8" presStyleCnt="18"/>
      <dgm:spPr/>
    </dgm:pt>
    <dgm:pt modelId="{3D7DE7C0-747A-5746-A2EA-16A45EB7CAC0}" type="pres">
      <dgm:prSet presAssocID="{2050D8C6-5E24-1742-9D62-F5AFF1598186}" presName="bottomArc2" presStyleLbl="parChTrans1D1" presStyleIdx="9" presStyleCnt="18"/>
      <dgm:spPr/>
    </dgm:pt>
    <dgm:pt modelId="{EF3F9F75-3FD3-9F4F-B198-36B61CDE17DB}" type="pres">
      <dgm:prSet presAssocID="{2050D8C6-5E24-1742-9D62-F5AFF1598186}" presName="topConnNode2" presStyleLbl="node3" presStyleIdx="0" presStyleCnt="0"/>
      <dgm:spPr/>
    </dgm:pt>
    <dgm:pt modelId="{DEEE1D5C-5262-804D-9A28-D9917A787124}" type="pres">
      <dgm:prSet presAssocID="{2050D8C6-5E24-1742-9D62-F5AFF1598186}" presName="hierChild4" presStyleCnt="0"/>
      <dgm:spPr/>
    </dgm:pt>
    <dgm:pt modelId="{F5B750CA-DA67-2246-944F-B5ECB2C6D24D}" type="pres">
      <dgm:prSet presAssocID="{247DFB3E-7722-364A-879C-551A0B389990}" presName="Name28" presStyleLbl="parChTrans1D4" presStyleIdx="1" presStyleCnt="3"/>
      <dgm:spPr/>
    </dgm:pt>
    <dgm:pt modelId="{95F5D9AE-9950-D643-8823-3F0E24E3E999}" type="pres">
      <dgm:prSet presAssocID="{E8BCD149-03AA-A946-A4FB-121BA7D41854}" presName="hierRoot2" presStyleCnt="0">
        <dgm:presLayoutVars>
          <dgm:hierBranch val="init"/>
        </dgm:presLayoutVars>
      </dgm:prSet>
      <dgm:spPr/>
    </dgm:pt>
    <dgm:pt modelId="{D135245B-A357-644C-8B31-CFF7380E8745}" type="pres">
      <dgm:prSet presAssocID="{E8BCD149-03AA-A946-A4FB-121BA7D41854}" presName="rootComposite2" presStyleCnt="0"/>
      <dgm:spPr/>
    </dgm:pt>
    <dgm:pt modelId="{252EC52E-B092-3F43-B84C-10868BEBC8AC}" type="pres">
      <dgm:prSet presAssocID="{E8BCD149-03AA-A946-A4FB-121BA7D41854}" presName="rootText2" presStyleLbl="alignAcc1" presStyleIdx="0" presStyleCnt="0">
        <dgm:presLayoutVars>
          <dgm:chPref val="3"/>
        </dgm:presLayoutVars>
      </dgm:prSet>
      <dgm:spPr/>
    </dgm:pt>
    <dgm:pt modelId="{D52EFFCB-BCC8-6D41-A22B-49FF95587F12}" type="pres">
      <dgm:prSet presAssocID="{E8BCD149-03AA-A946-A4FB-121BA7D41854}" presName="topArc2" presStyleLbl="parChTrans1D1" presStyleIdx="10" presStyleCnt="18"/>
      <dgm:spPr/>
    </dgm:pt>
    <dgm:pt modelId="{6C21EEBC-F1FA-DE49-A4DB-EFA4E5FCEF77}" type="pres">
      <dgm:prSet presAssocID="{E8BCD149-03AA-A946-A4FB-121BA7D41854}" presName="bottomArc2" presStyleLbl="parChTrans1D1" presStyleIdx="11" presStyleCnt="18"/>
      <dgm:spPr/>
    </dgm:pt>
    <dgm:pt modelId="{712D4FF6-3E66-5747-91E5-57595318C5B7}" type="pres">
      <dgm:prSet presAssocID="{E8BCD149-03AA-A946-A4FB-121BA7D41854}" presName="topConnNode2" presStyleLbl="node4" presStyleIdx="0" presStyleCnt="0"/>
      <dgm:spPr/>
    </dgm:pt>
    <dgm:pt modelId="{91F049D6-196E-074F-B408-8F7AB5B5F4A8}" type="pres">
      <dgm:prSet presAssocID="{E8BCD149-03AA-A946-A4FB-121BA7D41854}" presName="hierChild4" presStyleCnt="0"/>
      <dgm:spPr/>
    </dgm:pt>
    <dgm:pt modelId="{72C33DBE-F7DB-7D44-A4FD-1536BC16E9BA}" type="pres">
      <dgm:prSet presAssocID="{E8BCD149-03AA-A946-A4FB-121BA7D41854}" presName="hierChild5" presStyleCnt="0"/>
      <dgm:spPr/>
    </dgm:pt>
    <dgm:pt modelId="{A4021919-7FFB-524F-A424-A8BC23CE9935}" type="pres">
      <dgm:prSet presAssocID="{2050D8C6-5E24-1742-9D62-F5AFF1598186}" presName="hierChild5" presStyleCnt="0"/>
      <dgm:spPr/>
    </dgm:pt>
    <dgm:pt modelId="{70977D1D-34DA-4D4E-B678-51723123A421}" type="pres">
      <dgm:prSet presAssocID="{2263665F-1A01-C041-B6F3-C82EFDA7ED6A}" presName="hierChild5" presStyleCnt="0"/>
      <dgm:spPr/>
    </dgm:pt>
    <dgm:pt modelId="{F111CB59-E86A-2647-B695-0C6E81D9F7D4}" type="pres">
      <dgm:prSet presAssocID="{52EC4DC5-A01E-2241-BC30-68C768A32CDB}" presName="Name28" presStyleLbl="parChTrans1D2" presStyleIdx="1" presStyleCnt="2"/>
      <dgm:spPr/>
    </dgm:pt>
    <dgm:pt modelId="{792D2BF4-4464-E041-AAE1-5F0743BD4B42}" type="pres">
      <dgm:prSet presAssocID="{30B66E1E-3024-024C-9EB7-67CD3BA98F94}" presName="hierRoot2" presStyleCnt="0">
        <dgm:presLayoutVars>
          <dgm:hierBranch val="init"/>
        </dgm:presLayoutVars>
      </dgm:prSet>
      <dgm:spPr/>
    </dgm:pt>
    <dgm:pt modelId="{AFC174D6-8925-8748-9AC4-4159D989F289}" type="pres">
      <dgm:prSet presAssocID="{30B66E1E-3024-024C-9EB7-67CD3BA98F94}" presName="rootComposite2" presStyleCnt="0"/>
      <dgm:spPr/>
    </dgm:pt>
    <dgm:pt modelId="{8AA5F49C-4395-104C-9F3D-183992C26966}" type="pres">
      <dgm:prSet presAssocID="{30B66E1E-3024-024C-9EB7-67CD3BA98F94}" presName="rootText2" presStyleLbl="alignAcc1" presStyleIdx="0" presStyleCnt="0">
        <dgm:presLayoutVars>
          <dgm:chPref val="3"/>
        </dgm:presLayoutVars>
      </dgm:prSet>
      <dgm:spPr/>
    </dgm:pt>
    <dgm:pt modelId="{D4531F34-1B0A-6A4E-A804-A29B3CDC7E73}" type="pres">
      <dgm:prSet presAssocID="{30B66E1E-3024-024C-9EB7-67CD3BA98F94}" presName="topArc2" presStyleLbl="parChTrans1D1" presStyleIdx="12" presStyleCnt="18"/>
      <dgm:spPr/>
    </dgm:pt>
    <dgm:pt modelId="{A9F36DE1-8129-C54A-A08C-71267E2608CF}" type="pres">
      <dgm:prSet presAssocID="{30B66E1E-3024-024C-9EB7-67CD3BA98F94}" presName="bottomArc2" presStyleLbl="parChTrans1D1" presStyleIdx="13" presStyleCnt="18"/>
      <dgm:spPr/>
    </dgm:pt>
    <dgm:pt modelId="{E88DFEB8-8BF0-3243-8C1F-614EDB52B5B8}" type="pres">
      <dgm:prSet presAssocID="{30B66E1E-3024-024C-9EB7-67CD3BA98F94}" presName="topConnNode2" presStyleLbl="node2" presStyleIdx="0" presStyleCnt="0"/>
      <dgm:spPr/>
    </dgm:pt>
    <dgm:pt modelId="{F0C06E5F-5A54-D442-8086-CEC096AD148B}" type="pres">
      <dgm:prSet presAssocID="{30B66E1E-3024-024C-9EB7-67CD3BA98F94}" presName="hierChild4" presStyleCnt="0"/>
      <dgm:spPr/>
    </dgm:pt>
    <dgm:pt modelId="{949E95A4-9C8A-134E-9068-28994E1A8364}" type="pres">
      <dgm:prSet presAssocID="{487431A2-CD01-9846-AC1A-ABB85F4227BC}" presName="Name28" presStyleLbl="parChTrans1D3" presStyleIdx="2" presStyleCnt="3"/>
      <dgm:spPr/>
    </dgm:pt>
    <dgm:pt modelId="{AB32A5E7-1487-C943-AE64-545AF68DDB38}" type="pres">
      <dgm:prSet presAssocID="{E972C7E2-1B06-C64C-A4B3-5C2FC7031E7A}" presName="hierRoot2" presStyleCnt="0">
        <dgm:presLayoutVars>
          <dgm:hierBranch val="init"/>
        </dgm:presLayoutVars>
      </dgm:prSet>
      <dgm:spPr/>
    </dgm:pt>
    <dgm:pt modelId="{4C7EB78F-7BAD-4146-A809-09FAD344AEB8}" type="pres">
      <dgm:prSet presAssocID="{E972C7E2-1B06-C64C-A4B3-5C2FC7031E7A}" presName="rootComposite2" presStyleCnt="0"/>
      <dgm:spPr/>
    </dgm:pt>
    <dgm:pt modelId="{9512A1D9-FC23-DF4C-8D8E-2BA62C77A730}" type="pres">
      <dgm:prSet presAssocID="{E972C7E2-1B06-C64C-A4B3-5C2FC7031E7A}" presName="rootText2" presStyleLbl="alignAcc1" presStyleIdx="0" presStyleCnt="0">
        <dgm:presLayoutVars>
          <dgm:chPref val="3"/>
        </dgm:presLayoutVars>
      </dgm:prSet>
      <dgm:spPr/>
    </dgm:pt>
    <dgm:pt modelId="{EAFF2D62-754A-FB46-B571-84A8741C1A7F}" type="pres">
      <dgm:prSet presAssocID="{E972C7E2-1B06-C64C-A4B3-5C2FC7031E7A}" presName="topArc2" presStyleLbl="parChTrans1D1" presStyleIdx="14" presStyleCnt="18"/>
      <dgm:spPr/>
    </dgm:pt>
    <dgm:pt modelId="{50007879-9281-E64C-AF71-C5CA491D03C0}" type="pres">
      <dgm:prSet presAssocID="{E972C7E2-1B06-C64C-A4B3-5C2FC7031E7A}" presName="bottomArc2" presStyleLbl="parChTrans1D1" presStyleIdx="15" presStyleCnt="18"/>
      <dgm:spPr/>
    </dgm:pt>
    <dgm:pt modelId="{A843DF65-00E7-0744-821E-1AECC2ACA220}" type="pres">
      <dgm:prSet presAssocID="{E972C7E2-1B06-C64C-A4B3-5C2FC7031E7A}" presName="topConnNode2" presStyleLbl="node3" presStyleIdx="0" presStyleCnt="0"/>
      <dgm:spPr/>
    </dgm:pt>
    <dgm:pt modelId="{F7D03D46-4AD0-D548-BC1B-47C93A03D9BD}" type="pres">
      <dgm:prSet presAssocID="{E972C7E2-1B06-C64C-A4B3-5C2FC7031E7A}" presName="hierChild4" presStyleCnt="0"/>
      <dgm:spPr/>
    </dgm:pt>
    <dgm:pt modelId="{028C54DC-F620-5243-9DCF-CCCD4C3F653E}" type="pres">
      <dgm:prSet presAssocID="{3DCE2C98-DDB7-DA44-8485-1CEC7C1452D0}" presName="Name28" presStyleLbl="parChTrans1D4" presStyleIdx="2" presStyleCnt="3"/>
      <dgm:spPr/>
    </dgm:pt>
    <dgm:pt modelId="{857DB45F-954C-AB4B-AACE-3EB589937F11}" type="pres">
      <dgm:prSet presAssocID="{74D6AA84-C9C1-5847-8B36-9BD3C3D771CB}" presName="hierRoot2" presStyleCnt="0">
        <dgm:presLayoutVars>
          <dgm:hierBranch val="init"/>
        </dgm:presLayoutVars>
      </dgm:prSet>
      <dgm:spPr/>
    </dgm:pt>
    <dgm:pt modelId="{993E0DDA-2A08-E74B-A920-DDC20C8939E4}" type="pres">
      <dgm:prSet presAssocID="{74D6AA84-C9C1-5847-8B36-9BD3C3D771CB}" presName="rootComposite2" presStyleCnt="0"/>
      <dgm:spPr/>
    </dgm:pt>
    <dgm:pt modelId="{A011C931-F3F9-3F41-8E18-11DE7D50C2E9}" type="pres">
      <dgm:prSet presAssocID="{74D6AA84-C9C1-5847-8B36-9BD3C3D771CB}" presName="rootText2" presStyleLbl="alignAcc1" presStyleIdx="0" presStyleCnt="0">
        <dgm:presLayoutVars>
          <dgm:chPref val="3"/>
        </dgm:presLayoutVars>
      </dgm:prSet>
      <dgm:spPr/>
    </dgm:pt>
    <dgm:pt modelId="{971E3FA8-7BB0-2542-86EA-3F0BA84F2A71}" type="pres">
      <dgm:prSet presAssocID="{74D6AA84-C9C1-5847-8B36-9BD3C3D771CB}" presName="topArc2" presStyleLbl="parChTrans1D1" presStyleIdx="16" presStyleCnt="18"/>
      <dgm:spPr/>
    </dgm:pt>
    <dgm:pt modelId="{75C7B0D6-8D6A-B64F-9368-224FEF071000}" type="pres">
      <dgm:prSet presAssocID="{74D6AA84-C9C1-5847-8B36-9BD3C3D771CB}" presName="bottomArc2" presStyleLbl="parChTrans1D1" presStyleIdx="17" presStyleCnt="18"/>
      <dgm:spPr/>
    </dgm:pt>
    <dgm:pt modelId="{74CC74F7-803F-5A40-BCED-1ACDE0764C91}" type="pres">
      <dgm:prSet presAssocID="{74D6AA84-C9C1-5847-8B36-9BD3C3D771CB}" presName="topConnNode2" presStyleLbl="node4" presStyleIdx="0" presStyleCnt="0"/>
      <dgm:spPr/>
    </dgm:pt>
    <dgm:pt modelId="{B75FBB10-5C3C-0549-9588-F4F496A7ADE6}" type="pres">
      <dgm:prSet presAssocID="{74D6AA84-C9C1-5847-8B36-9BD3C3D771CB}" presName="hierChild4" presStyleCnt="0"/>
      <dgm:spPr/>
    </dgm:pt>
    <dgm:pt modelId="{4C209F59-82CF-F14E-9D8C-132A82BAD9B9}" type="pres">
      <dgm:prSet presAssocID="{74D6AA84-C9C1-5847-8B36-9BD3C3D771CB}" presName="hierChild5" presStyleCnt="0"/>
      <dgm:spPr/>
    </dgm:pt>
    <dgm:pt modelId="{33DC7269-028B-DD42-AEAA-99E3DA947494}" type="pres">
      <dgm:prSet presAssocID="{E972C7E2-1B06-C64C-A4B3-5C2FC7031E7A}" presName="hierChild5" presStyleCnt="0"/>
      <dgm:spPr/>
    </dgm:pt>
    <dgm:pt modelId="{EC3DA247-D503-F643-BC3C-6CA6B3ECF570}" type="pres">
      <dgm:prSet presAssocID="{30B66E1E-3024-024C-9EB7-67CD3BA98F94}" presName="hierChild5" presStyleCnt="0"/>
      <dgm:spPr/>
    </dgm:pt>
    <dgm:pt modelId="{D377E451-319E-4146-BFD1-AE9A32A385CA}" type="pres">
      <dgm:prSet presAssocID="{FA2FB968-440B-9141-A250-F1D5F6F522D4}" presName="hierChild3" presStyleCnt="0"/>
      <dgm:spPr/>
    </dgm:pt>
  </dgm:ptLst>
  <dgm:cxnLst>
    <dgm:cxn modelId="{50D36C02-3DEE-C949-867B-87760768EBB7}" type="presOf" srcId="{74D6AA84-C9C1-5847-8B36-9BD3C3D771CB}" destId="{74CC74F7-803F-5A40-BCED-1ACDE0764C91}" srcOrd="1" destOrd="0" presId="urn:microsoft.com/office/officeart/2008/layout/HalfCircleOrganizationChart"/>
    <dgm:cxn modelId="{8C62CC09-E1E6-F74C-891E-9464ABE905C1}" type="presOf" srcId="{68916DA8-DC18-E341-8870-1A5E06D6D93E}" destId="{289F15A8-93D3-5643-BD2F-C03FB8089550}" srcOrd="0" destOrd="0" presId="urn:microsoft.com/office/officeart/2008/layout/HalfCircleOrganizationChart"/>
    <dgm:cxn modelId="{EDC36416-7CDC-034D-AD82-5076D9D3E4BA}" type="presOf" srcId="{FA2FB968-440B-9141-A250-F1D5F6F522D4}" destId="{1A478709-937C-5F46-8E0E-4AA9AE3BBFE1}" srcOrd="0" destOrd="0" presId="urn:microsoft.com/office/officeart/2008/layout/HalfCircleOrganizationChart"/>
    <dgm:cxn modelId="{6A0DB021-A9C3-4D48-B2AD-32B4DEC8427E}" type="presOf" srcId="{523FC318-6F91-F744-A5F7-DC49DFE6F2F8}" destId="{953ABC2C-0FC8-4E4E-9C17-2419E8826192}" srcOrd="0" destOrd="0" presId="urn:microsoft.com/office/officeart/2008/layout/HalfCircleOrganizationChart"/>
    <dgm:cxn modelId="{63BA6822-1858-8047-AEA2-E5BCB2466494}" type="presOf" srcId="{30B66E1E-3024-024C-9EB7-67CD3BA98F94}" destId="{E88DFEB8-8BF0-3243-8C1F-614EDB52B5B8}" srcOrd="1" destOrd="0" presId="urn:microsoft.com/office/officeart/2008/layout/HalfCircleOrganizationChart"/>
    <dgm:cxn modelId="{BC903E24-72CC-344D-8D85-57B2B8EC40CE}" type="presOf" srcId="{2263665F-1A01-C041-B6F3-C82EFDA7ED6A}" destId="{7030B2BB-45D9-F94B-B7E5-6E4B4B818768}" srcOrd="1" destOrd="0" presId="urn:microsoft.com/office/officeart/2008/layout/HalfCircleOrganizationChart"/>
    <dgm:cxn modelId="{D9342627-E23B-064B-B81B-DF33636E1572}" type="presOf" srcId="{247DFB3E-7722-364A-879C-551A0B389990}" destId="{F5B750CA-DA67-2246-944F-B5ECB2C6D24D}" srcOrd="0" destOrd="0" presId="urn:microsoft.com/office/officeart/2008/layout/HalfCircleOrganizationChart"/>
    <dgm:cxn modelId="{7706EC32-C2B7-6E43-9762-C00570BE211E}" srcId="{FA2FB968-440B-9141-A250-F1D5F6F522D4}" destId="{2263665F-1A01-C041-B6F3-C82EFDA7ED6A}" srcOrd="0" destOrd="0" parTransId="{523FC318-6F91-F744-A5F7-DC49DFE6F2F8}" sibTransId="{684698E5-66D2-8E40-8518-7DE167AB6AC0}"/>
    <dgm:cxn modelId="{768A513D-E68E-8244-B8E8-5C24C7E0B216}" srcId="{2263665F-1A01-C041-B6F3-C82EFDA7ED6A}" destId="{571FE35D-D689-F142-A737-64EE13994518}" srcOrd="0" destOrd="0" parTransId="{D1E3F93F-45F9-764C-B913-73144146E1A9}" sibTransId="{9275D859-2C28-DA4A-A06C-1F0BC119DE5F}"/>
    <dgm:cxn modelId="{3B69D140-5302-A644-BC5A-4222D25946F6}" type="presOf" srcId="{3DCE2C98-DDB7-DA44-8485-1CEC7C1452D0}" destId="{028C54DC-F620-5243-9DCF-CCCD4C3F653E}" srcOrd="0" destOrd="0" presId="urn:microsoft.com/office/officeart/2008/layout/HalfCircleOrganizationChart"/>
    <dgm:cxn modelId="{B1DAF745-E6AD-B14E-9F22-38944937623E}" srcId="{571FE35D-D689-F142-A737-64EE13994518}" destId="{68916DA8-DC18-E341-8870-1A5E06D6D93E}" srcOrd="0" destOrd="0" parTransId="{A67106A1-FCE7-0146-9EBD-CE08EA351A38}" sibTransId="{90E85738-C0B2-264F-880F-1ADDC0169173}"/>
    <dgm:cxn modelId="{3ACE2A4C-A324-7B49-B339-57AC6F317FF2}" srcId="{E972C7E2-1B06-C64C-A4B3-5C2FC7031E7A}" destId="{74D6AA84-C9C1-5847-8B36-9BD3C3D771CB}" srcOrd="0" destOrd="0" parTransId="{3DCE2C98-DDB7-DA44-8485-1CEC7C1452D0}" sibTransId="{73E96AC3-4826-234C-AE55-8D526180F7DE}"/>
    <dgm:cxn modelId="{A4FB6B56-0C95-F145-98FD-DE31EE444C8B}" type="presOf" srcId="{30B66E1E-3024-024C-9EB7-67CD3BA98F94}" destId="{8AA5F49C-4395-104C-9F3D-183992C26966}" srcOrd="0" destOrd="0" presId="urn:microsoft.com/office/officeart/2008/layout/HalfCircleOrganizationChart"/>
    <dgm:cxn modelId="{86452260-2941-A741-840A-A1567110C045}" type="presOf" srcId="{68916DA8-DC18-E341-8870-1A5E06D6D93E}" destId="{AA06C9B7-1EB7-AD40-A86C-EB2AB03AC352}" srcOrd="1" destOrd="0" presId="urn:microsoft.com/office/officeart/2008/layout/HalfCircleOrganizationChart"/>
    <dgm:cxn modelId="{FD51AD63-4C0E-8E45-B8C8-8B5B68E7A5D9}" srcId="{46E38138-0564-FE45-8F50-256B790CD41A}" destId="{FA2FB968-440B-9141-A250-F1D5F6F522D4}" srcOrd="0" destOrd="0" parTransId="{EDF078EC-B6C8-C843-9908-6E048205E1E6}" sibTransId="{6F0CFC13-7C48-0B4F-8BA3-A784D312E4EA}"/>
    <dgm:cxn modelId="{E633EB63-77C6-4D49-8DCC-5199D3F5900F}" srcId="{2050D8C6-5E24-1742-9D62-F5AFF1598186}" destId="{E8BCD149-03AA-A946-A4FB-121BA7D41854}" srcOrd="0" destOrd="0" parTransId="{247DFB3E-7722-364A-879C-551A0B389990}" sibTransId="{EA851665-6F76-994C-AA8B-A4254543BFF8}"/>
    <dgm:cxn modelId="{DD0CFE6B-7AB2-5646-A2DF-4AF22D1D556A}" type="presOf" srcId="{2050D8C6-5E24-1742-9D62-F5AFF1598186}" destId="{EF3F9F75-3FD3-9F4F-B198-36B61CDE17DB}" srcOrd="1" destOrd="0" presId="urn:microsoft.com/office/officeart/2008/layout/HalfCircleOrganizationChart"/>
    <dgm:cxn modelId="{3E00FD8A-11D0-3F4F-BC58-C0DE99C57820}" type="presOf" srcId="{46E38138-0564-FE45-8F50-256B790CD41A}" destId="{C3D529ED-85C6-3E4E-9DD0-256724F54568}" srcOrd="0" destOrd="0" presId="urn:microsoft.com/office/officeart/2008/layout/HalfCircleOrganizationChart"/>
    <dgm:cxn modelId="{6289EC8B-9D83-704B-BEF4-2411C9D7D316}" type="presOf" srcId="{74D6AA84-C9C1-5847-8B36-9BD3C3D771CB}" destId="{A011C931-F3F9-3F41-8E18-11DE7D50C2E9}" srcOrd="0" destOrd="0" presId="urn:microsoft.com/office/officeart/2008/layout/HalfCircleOrganizationChart"/>
    <dgm:cxn modelId="{38E4C696-F5E3-6747-84DA-1885158C7803}" srcId="{2263665F-1A01-C041-B6F3-C82EFDA7ED6A}" destId="{2050D8C6-5E24-1742-9D62-F5AFF1598186}" srcOrd="1" destOrd="0" parTransId="{8CF0F324-73F0-214F-B8C3-E547025176A6}" sibTransId="{93DAE3B1-B6FC-DF42-A229-1084ED4FBBAF}"/>
    <dgm:cxn modelId="{BD8DF49F-078B-AA4D-97CF-DF2D60440B24}" type="presOf" srcId="{571FE35D-D689-F142-A737-64EE13994518}" destId="{9B228CDB-FC67-C344-9CB0-5C9E9962E373}" srcOrd="1" destOrd="0" presId="urn:microsoft.com/office/officeart/2008/layout/HalfCircleOrganizationChart"/>
    <dgm:cxn modelId="{F70BF79F-23DD-8842-9DDA-5F4018539F52}" type="presOf" srcId="{E972C7E2-1B06-C64C-A4B3-5C2FC7031E7A}" destId="{9512A1D9-FC23-DF4C-8D8E-2BA62C77A730}" srcOrd="0" destOrd="0" presId="urn:microsoft.com/office/officeart/2008/layout/HalfCircleOrganizationChart"/>
    <dgm:cxn modelId="{7ACAF8A0-250F-9C40-994C-A8EA9A4DD82F}" srcId="{30B66E1E-3024-024C-9EB7-67CD3BA98F94}" destId="{E972C7E2-1B06-C64C-A4B3-5C2FC7031E7A}" srcOrd="0" destOrd="0" parTransId="{487431A2-CD01-9846-AC1A-ABB85F4227BC}" sibTransId="{8E89C50A-B9F5-364F-B455-1AC36832BFDA}"/>
    <dgm:cxn modelId="{1F4DE8B9-B6BB-474E-8381-D24F8074A7BA}" srcId="{FA2FB968-440B-9141-A250-F1D5F6F522D4}" destId="{30B66E1E-3024-024C-9EB7-67CD3BA98F94}" srcOrd="1" destOrd="0" parTransId="{52EC4DC5-A01E-2241-BC30-68C768A32CDB}" sibTransId="{49EC14D5-6855-E04D-AB9E-B626C3AE2796}"/>
    <dgm:cxn modelId="{DD4194C1-CE39-B741-AD07-5CAE50183C96}" type="presOf" srcId="{52EC4DC5-A01E-2241-BC30-68C768A32CDB}" destId="{F111CB59-E86A-2647-B695-0C6E81D9F7D4}" srcOrd="0" destOrd="0" presId="urn:microsoft.com/office/officeart/2008/layout/HalfCircleOrganizationChart"/>
    <dgm:cxn modelId="{13721EC9-15FE-5F48-8367-128BDC982E2F}" type="presOf" srcId="{2263665F-1A01-C041-B6F3-C82EFDA7ED6A}" destId="{2AF219B9-76E3-7646-88E9-B75B3001A5C5}" srcOrd="0" destOrd="0" presId="urn:microsoft.com/office/officeart/2008/layout/HalfCircleOrganizationChart"/>
    <dgm:cxn modelId="{72770CCD-262C-544E-ABCB-100970F8274B}" type="presOf" srcId="{FA2FB968-440B-9141-A250-F1D5F6F522D4}" destId="{90B1A942-C169-7C44-9CA2-C361BE0BAB47}" srcOrd="1" destOrd="0" presId="urn:microsoft.com/office/officeart/2008/layout/HalfCircleOrganizationChart"/>
    <dgm:cxn modelId="{01C300D1-E1D8-5E43-8335-4D632FAE25D6}" type="presOf" srcId="{E8BCD149-03AA-A946-A4FB-121BA7D41854}" destId="{712D4FF6-3E66-5747-91E5-57595318C5B7}" srcOrd="1" destOrd="0" presId="urn:microsoft.com/office/officeart/2008/layout/HalfCircleOrganizationChart"/>
    <dgm:cxn modelId="{1166F9D5-112A-E948-A2DD-C2A9190DDC09}" type="presOf" srcId="{D1E3F93F-45F9-764C-B913-73144146E1A9}" destId="{98D874E1-9E22-6F48-A024-262F4A24E8E4}" srcOrd="0" destOrd="0" presId="urn:microsoft.com/office/officeart/2008/layout/HalfCircleOrganizationChart"/>
    <dgm:cxn modelId="{D296EAD9-9ACE-2F4A-9AFC-524800EB9600}" type="presOf" srcId="{487431A2-CD01-9846-AC1A-ABB85F4227BC}" destId="{949E95A4-9C8A-134E-9068-28994E1A8364}" srcOrd="0" destOrd="0" presId="urn:microsoft.com/office/officeart/2008/layout/HalfCircleOrganizationChart"/>
    <dgm:cxn modelId="{8AB62AE1-7478-9944-867B-4CC4E5C1D343}" type="presOf" srcId="{E8BCD149-03AA-A946-A4FB-121BA7D41854}" destId="{252EC52E-B092-3F43-B84C-10868BEBC8AC}" srcOrd="0" destOrd="0" presId="urn:microsoft.com/office/officeart/2008/layout/HalfCircleOrganizationChart"/>
    <dgm:cxn modelId="{0D541EF9-FEFC-E14D-A97E-07C60133F6C9}" type="presOf" srcId="{8CF0F324-73F0-214F-B8C3-E547025176A6}" destId="{17782A72-D672-E843-B2FA-1E7F79F167CF}" srcOrd="0" destOrd="0" presId="urn:microsoft.com/office/officeart/2008/layout/HalfCircleOrganizationChart"/>
    <dgm:cxn modelId="{D4CE79F9-6ED9-4B46-A255-C85CB0241D45}" type="presOf" srcId="{A67106A1-FCE7-0146-9EBD-CE08EA351A38}" destId="{48FA9B05-36B9-0146-982D-2E7BB79F7EBD}" srcOrd="0" destOrd="0" presId="urn:microsoft.com/office/officeart/2008/layout/HalfCircleOrganizationChart"/>
    <dgm:cxn modelId="{C7EAE3FA-970A-C648-986E-80E87422F69F}" type="presOf" srcId="{2050D8C6-5E24-1742-9D62-F5AFF1598186}" destId="{98FB8E64-ED98-314E-83E5-54069B2505FA}" srcOrd="0" destOrd="0" presId="urn:microsoft.com/office/officeart/2008/layout/HalfCircleOrganizationChart"/>
    <dgm:cxn modelId="{242153FD-529F-D643-9939-0295BDD60EA5}" type="presOf" srcId="{571FE35D-D689-F142-A737-64EE13994518}" destId="{30D7F212-F361-4C41-9CFE-DA24D33F43B6}" srcOrd="0" destOrd="0" presId="urn:microsoft.com/office/officeart/2008/layout/HalfCircleOrganizationChart"/>
    <dgm:cxn modelId="{CE4994FD-529D-BC42-AC55-8E85D59B1BF1}" type="presOf" srcId="{E972C7E2-1B06-C64C-A4B3-5C2FC7031E7A}" destId="{A843DF65-00E7-0744-821E-1AECC2ACA220}" srcOrd="1" destOrd="0" presId="urn:microsoft.com/office/officeart/2008/layout/HalfCircleOrganizationChart"/>
    <dgm:cxn modelId="{8BB2B8A1-B384-F145-A246-11A7C337C2CD}" type="presParOf" srcId="{C3D529ED-85C6-3E4E-9DD0-256724F54568}" destId="{00062748-900A-574D-9FB9-965D25308CAA}" srcOrd="0" destOrd="0" presId="urn:microsoft.com/office/officeart/2008/layout/HalfCircleOrganizationChart"/>
    <dgm:cxn modelId="{4A7AE6BD-631A-2E46-9FB2-3374A1AF3271}" type="presParOf" srcId="{00062748-900A-574D-9FB9-965D25308CAA}" destId="{66AA5A83-21D3-A14D-8F17-4000B4D3E909}" srcOrd="0" destOrd="0" presId="urn:microsoft.com/office/officeart/2008/layout/HalfCircleOrganizationChart"/>
    <dgm:cxn modelId="{C3FAE72C-1736-8E45-A65E-E13284BF94FE}" type="presParOf" srcId="{66AA5A83-21D3-A14D-8F17-4000B4D3E909}" destId="{1A478709-937C-5F46-8E0E-4AA9AE3BBFE1}" srcOrd="0" destOrd="0" presId="urn:microsoft.com/office/officeart/2008/layout/HalfCircleOrganizationChart"/>
    <dgm:cxn modelId="{698FA779-4A72-2940-9CB5-9931F6C89F93}" type="presParOf" srcId="{66AA5A83-21D3-A14D-8F17-4000B4D3E909}" destId="{2776BAB1-B835-6F40-B975-3C6107BB9F7D}" srcOrd="1" destOrd="0" presId="urn:microsoft.com/office/officeart/2008/layout/HalfCircleOrganizationChart"/>
    <dgm:cxn modelId="{51F855D7-0EB9-CA41-B3D3-AE5B137F7D06}" type="presParOf" srcId="{66AA5A83-21D3-A14D-8F17-4000B4D3E909}" destId="{093D6E19-C03B-0F45-B8D0-69DD7FD2E177}" srcOrd="2" destOrd="0" presId="urn:microsoft.com/office/officeart/2008/layout/HalfCircleOrganizationChart"/>
    <dgm:cxn modelId="{4FABEEE5-528E-FC40-A9DC-E90CB75484FE}" type="presParOf" srcId="{66AA5A83-21D3-A14D-8F17-4000B4D3E909}" destId="{90B1A942-C169-7C44-9CA2-C361BE0BAB47}" srcOrd="3" destOrd="0" presId="urn:microsoft.com/office/officeart/2008/layout/HalfCircleOrganizationChart"/>
    <dgm:cxn modelId="{F90C1726-F37B-E64D-92C7-2467A51C8DB9}" type="presParOf" srcId="{00062748-900A-574D-9FB9-965D25308CAA}" destId="{A5DE75F4-2CF0-3F47-821B-0C093D58C83E}" srcOrd="1" destOrd="0" presId="urn:microsoft.com/office/officeart/2008/layout/HalfCircleOrganizationChart"/>
    <dgm:cxn modelId="{36546261-1903-C846-B2BD-A499CD44E63D}" type="presParOf" srcId="{A5DE75F4-2CF0-3F47-821B-0C093D58C83E}" destId="{953ABC2C-0FC8-4E4E-9C17-2419E8826192}" srcOrd="0" destOrd="0" presId="urn:microsoft.com/office/officeart/2008/layout/HalfCircleOrganizationChart"/>
    <dgm:cxn modelId="{40F79269-38EC-BC4D-BB4C-47B73970C5D4}" type="presParOf" srcId="{A5DE75F4-2CF0-3F47-821B-0C093D58C83E}" destId="{C746ECE5-A00B-2348-8D8D-19CD970C7427}" srcOrd="1" destOrd="0" presId="urn:microsoft.com/office/officeart/2008/layout/HalfCircleOrganizationChart"/>
    <dgm:cxn modelId="{86A34927-D55C-3F4C-AB7A-1AD30A86E3F8}" type="presParOf" srcId="{C746ECE5-A00B-2348-8D8D-19CD970C7427}" destId="{05C282C1-077A-0F4D-BF98-3FC25175FC34}" srcOrd="0" destOrd="0" presId="urn:microsoft.com/office/officeart/2008/layout/HalfCircleOrganizationChart"/>
    <dgm:cxn modelId="{1879FAEE-7751-2146-A83D-AEA0B721D74A}" type="presParOf" srcId="{05C282C1-077A-0F4D-BF98-3FC25175FC34}" destId="{2AF219B9-76E3-7646-88E9-B75B3001A5C5}" srcOrd="0" destOrd="0" presId="urn:microsoft.com/office/officeart/2008/layout/HalfCircleOrganizationChart"/>
    <dgm:cxn modelId="{8893EC1D-21E7-814E-964B-119374A1A497}" type="presParOf" srcId="{05C282C1-077A-0F4D-BF98-3FC25175FC34}" destId="{6209C1A4-D0EF-0B4F-9FCE-CFC26B2B1C09}" srcOrd="1" destOrd="0" presId="urn:microsoft.com/office/officeart/2008/layout/HalfCircleOrganizationChart"/>
    <dgm:cxn modelId="{81BAC9F0-4AD1-A049-9DBE-403F34903B5B}" type="presParOf" srcId="{05C282C1-077A-0F4D-BF98-3FC25175FC34}" destId="{F10D8745-C9A7-C247-99DD-F44659AD7352}" srcOrd="2" destOrd="0" presId="urn:microsoft.com/office/officeart/2008/layout/HalfCircleOrganizationChart"/>
    <dgm:cxn modelId="{FB526C11-AD63-E046-BF74-41EF3F7C1440}" type="presParOf" srcId="{05C282C1-077A-0F4D-BF98-3FC25175FC34}" destId="{7030B2BB-45D9-F94B-B7E5-6E4B4B818768}" srcOrd="3" destOrd="0" presId="urn:microsoft.com/office/officeart/2008/layout/HalfCircleOrganizationChart"/>
    <dgm:cxn modelId="{45593723-E45D-394F-AE9E-706096E697B1}" type="presParOf" srcId="{C746ECE5-A00B-2348-8D8D-19CD970C7427}" destId="{7B00E976-AD71-644E-8601-A98F9B2EF380}" srcOrd="1" destOrd="0" presId="urn:microsoft.com/office/officeart/2008/layout/HalfCircleOrganizationChart"/>
    <dgm:cxn modelId="{7F5A579D-A1DA-4F47-A7B0-22A594B89E88}" type="presParOf" srcId="{7B00E976-AD71-644E-8601-A98F9B2EF380}" destId="{98D874E1-9E22-6F48-A024-262F4A24E8E4}" srcOrd="0" destOrd="0" presId="urn:microsoft.com/office/officeart/2008/layout/HalfCircleOrganizationChart"/>
    <dgm:cxn modelId="{AAEBB710-0BFC-0B49-9152-5B0C995AB026}" type="presParOf" srcId="{7B00E976-AD71-644E-8601-A98F9B2EF380}" destId="{E50B6437-C796-F14E-A105-98942332298A}" srcOrd="1" destOrd="0" presId="urn:microsoft.com/office/officeart/2008/layout/HalfCircleOrganizationChart"/>
    <dgm:cxn modelId="{FBF3E563-F406-E24C-A40A-16C5DD5645C9}" type="presParOf" srcId="{E50B6437-C796-F14E-A105-98942332298A}" destId="{1445ADAF-FD3E-CE4D-93CB-6163F3EC3A2D}" srcOrd="0" destOrd="0" presId="urn:microsoft.com/office/officeart/2008/layout/HalfCircleOrganizationChart"/>
    <dgm:cxn modelId="{41CBB0D3-9E74-3B41-9DC5-5774C0390B62}" type="presParOf" srcId="{1445ADAF-FD3E-CE4D-93CB-6163F3EC3A2D}" destId="{30D7F212-F361-4C41-9CFE-DA24D33F43B6}" srcOrd="0" destOrd="0" presId="urn:microsoft.com/office/officeart/2008/layout/HalfCircleOrganizationChart"/>
    <dgm:cxn modelId="{C672AC53-F1F6-864B-AAF3-F82B23467911}" type="presParOf" srcId="{1445ADAF-FD3E-CE4D-93CB-6163F3EC3A2D}" destId="{1954C9E0-4296-9F46-8D49-0CE64220DD5B}" srcOrd="1" destOrd="0" presId="urn:microsoft.com/office/officeart/2008/layout/HalfCircleOrganizationChart"/>
    <dgm:cxn modelId="{B228E29C-22B5-FD49-8F4F-6DA9DE51C731}" type="presParOf" srcId="{1445ADAF-FD3E-CE4D-93CB-6163F3EC3A2D}" destId="{4E53E25E-EC8F-4645-BE0A-BBFF0DFFA193}" srcOrd="2" destOrd="0" presId="urn:microsoft.com/office/officeart/2008/layout/HalfCircleOrganizationChart"/>
    <dgm:cxn modelId="{56D047AD-C850-6746-A7C9-AA510B071A3C}" type="presParOf" srcId="{1445ADAF-FD3E-CE4D-93CB-6163F3EC3A2D}" destId="{9B228CDB-FC67-C344-9CB0-5C9E9962E373}" srcOrd="3" destOrd="0" presId="urn:microsoft.com/office/officeart/2008/layout/HalfCircleOrganizationChart"/>
    <dgm:cxn modelId="{178D8404-73AA-D146-A954-00F3B07E8511}" type="presParOf" srcId="{E50B6437-C796-F14E-A105-98942332298A}" destId="{E79C9E98-1FB0-004E-A5D3-1325F4BBF51A}" srcOrd="1" destOrd="0" presId="urn:microsoft.com/office/officeart/2008/layout/HalfCircleOrganizationChart"/>
    <dgm:cxn modelId="{9B6585C4-FE8D-E24F-87C6-897CE8E3BC2B}" type="presParOf" srcId="{E79C9E98-1FB0-004E-A5D3-1325F4BBF51A}" destId="{48FA9B05-36B9-0146-982D-2E7BB79F7EBD}" srcOrd="0" destOrd="0" presId="urn:microsoft.com/office/officeart/2008/layout/HalfCircleOrganizationChart"/>
    <dgm:cxn modelId="{476BB2B9-83C7-324C-964A-EDC4A5BA6D79}" type="presParOf" srcId="{E79C9E98-1FB0-004E-A5D3-1325F4BBF51A}" destId="{41AAF533-EA0A-3E43-9189-195DB3546B33}" srcOrd="1" destOrd="0" presId="urn:microsoft.com/office/officeart/2008/layout/HalfCircleOrganizationChart"/>
    <dgm:cxn modelId="{7F8EC102-2284-A941-81AD-B8F0D8F78111}" type="presParOf" srcId="{41AAF533-EA0A-3E43-9189-195DB3546B33}" destId="{46FF03CC-6662-7A41-9EA4-5C21D90A28A6}" srcOrd="0" destOrd="0" presId="urn:microsoft.com/office/officeart/2008/layout/HalfCircleOrganizationChart"/>
    <dgm:cxn modelId="{78871444-77C3-5B45-AD71-60D32CDE3BEC}" type="presParOf" srcId="{46FF03CC-6662-7A41-9EA4-5C21D90A28A6}" destId="{289F15A8-93D3-5643-BD2F-C03FB8089550}" srcOrd="0" destOrd="0" presId="urn:microsoft.com/office/officeart/2008/layout/HalfCircleOrganizationChart"/>
    <dgm:cxn modelId="{7198F10B-B43F-7341-83A2-1444DD314A28}" type="presParOf" srcId="{46FF03CC-6662-7A41-9EA4-5C21D90A28A6}" destId="{0C440E9F-6D7B-5C4E-91B6-2C8E38FD68F5}" srcOrd="1" destOrd="0" presId="urn:microsoft.com/office/officeart/2008/layout/HalfCircleOrganizationChart"/>
    <dgm:cxn modelId="{5EE1A77A-6BB9-3B43-8D02-55DC467279D2}" type="presParOf" srcId="{46FF03CC-6662-7A41-9EA4-5C21D90A28A6}" destId="{5DB998E0-4165-DD43-B367-B1F76C14BFC4}" srcOrd="2" destOrd="0" presId="urn:microsoft.com/office/officeart/2008/layout/HalfCircleOrganizationChart"/>
    <dgm:cxn modelId="{70ADBA27-AF6D-6744-A821-7C3707F4ADFA}" type="presParOf" srcId="{46FF03CC-6662-7A41-9EA4-5C21D90A28A6}" destId="{AA06C9B7-1EB7-AD40-A86C-EB2AB03AC352}" srcOrd="3" destOrd="0" presId="urn:microsoft.com/office/officeart/2008/layout/HalfCircleOrganizationChart"/>
    <dgm:cxn modelId="{25C5EAB4-98A0-994D-B1DA-BE54DFF835CD}" type="presParOf" srcId="{41AAF533-EA0A-3E43-9189-195DB3546B33}" destId="{A8D17513-8C05-D541-9913-FE35CF0FA572}" srcOrd="1" destOrd="0" presId="urn:microsoft.com/office/officeart/2008/layout/HalfCircleOrganizationChart"/>
    <dgm:cxn modelId="{535F8EDB-C056-A742-B0BA-4DB7FE6FADD4}" type="presParOf" srcId="{41AAF533-EA0A-3E43-9189-195DB3546B33}" destId="{2605543F-CFC6-B84E-92AF-1D829F23DD41}" srcOrd="2" destOrd="0" presId="urn:microsoft.com/office/officeart/2008/layout/HalfCircleOrganizationChart"/>
    <dgm:cxn modelId="{6CA94080-06C4-8149-920C-8673994383C2}" type="presParOf" srcId="{E50B6437-C796-F14E-A105-98942332298A}" destId="{C94788B6-DE0D-254D-B257-5FC04F9777EF}" srcOrd="2" destOrd="0" presId="urn:microsoft.com/office/officeart/2008/layout/HalfCircleOrganizationChart"/>
    <dgm:cxn modelId="{740E0E61-2DF2-4F4D-BCF9-B73DAEEEB176}" type="presParOf" srcId="{7B00E976-AD71-644E-8601-A98F9B2EF380}" destId="{17782A72-D672-E843-B2FA-1E7F79F167CF}" srcOrd="2" destOrd="0" presId="urn:microsoft.com/office/officeart/2008/layout/HalfCircleOrganizationChart"/>
    <dgm:cxn modelId="{2E10F0B7-E7D5-E94F-9DE3-19F57E50DEBF}" type="presParOf" srcId="{7B00E976-AD71-644E-8601-A98F9B2EF380}" destId="{162D589E-6621-3A46-81B4-CE77672A3C96}" srcOrd="3" destOrd="0" presId="urn:microsoft.com/office/officeart/2008/layout/HalfCircleOrganizationChart"/>
    <dgm:cxn modelId="{EADCC874-8DC9-1140-942A-255CDC3339AE}" type="presParOf" srcId="{162D589E-6621-3A46-81B4-CE77672A3C96}" destId="{7B6D8691-EC8F-9544-A815-A3FDA85A96C4}" srcOrd="0" destOrd="0" presId="urn:microsoft.com/office/officeart/2008/layout/HalfCircleOrganizationChart"/>
    <dgm:cxn modelId="{8EFF8113-9BF7-F844-A1E6-A134203C64FC}" type="presParOf" srcId="{7B6D8691-EC8F-9544-A815-A3FDA85A96C4}" destId="{98FB8E64-ED98-314E-83E5-54069B2505FA}" srcOrd="0" destOrd="0" presId="urn:microsoft.com/office/officeart/2008/layout/HalfCircleOrganizationChart"/>
    <dgm:cxn modelId="{0F79D6F6-DC48-0B44-8AE7-B7E4C3893B94}" type="presParOf" srcId="{7B6D8691-EC8F-9544-A815-A3FDA85A96C4}" destId="{2A5D1C82-D0CE-4841-B92A-CC3D895AB744}" srcOrd="1" destOrd="0" presId="urn:microsoft.com/office/officeart/2008/layout/HalfCircleOrganizationChart"/>
    <dgm:cxn modelId="{914C6720-CED1-404F-84CA-10F8C82B504D}" type="presParOf" srcId="{7B6D8691-EC8F-9544-A815-A3FDA85A96C4}" destId="{3D7DE7C0-747A-5746-A2EA-16A45EB7CAC0}" srcOrd="2" destOrd="0" presId="urn:microsoft.com/office/officeart/2008/layout/HalfCircleOrganizationChart"/>
    <dgm:cxn modelId="{A019BF0C-FBAA-DF49-A822-064FDBB8A2B2}" type="presParOf" srcId="{7B6D8691-EC8F-9544-A815-A3FDA85A96C4}" destId="{EF3F9F75-3FD3-9F4F-B198-36B61CDE17DB}" srcOrd="3" destOrd="0" presId="urn:microsoft.com/office/officeart/2008/layout/HalfCircleOrganizationChart"/>
    <dgm:cxn modelId="{825C3FFB-A423-F148-99CC-03141900124D}" type="presParOf" srcId="{162D589E-6621-3A46-81B4-CE77672A3C96}" destId="{DEEE1D5C-5262-804D-9A28-D9917A787124}" srcOrd="1" destOrd="0" presId="urn:microsoft.com/office/officeart/2008/layout/HalfCircleOrganizationChart"/>
    <dgm:cxn modelId="{C5F1F2D0-9B4E-8445-8169-6D34A720A42C}" type="presParOf" srcId="{DEEE1D5C-5262-804D-9A28-D9917A787124}" destId="{F5B750CA-DA67-2246-944F-B5ECB2C6D24D}" srcOrd="0" destOrd="0" presId="urn:microsoft.com/office/officeart/2008/layout/HalfCircleOrganizationChart"/>
    <dgm:cxn modelId="{F5AD41B7-93E2-F740-8540-6EC4D6183526}" type="presParOf" srcId="{DEEE1D5C-5262-804D-9A28-D9917A787124}" destId="{95F5D9AE-9950-D643-8823-3F0E24E3E999}" srcOrd="1" destOrd="0" presId="urn:microsoft.com/office/officeart/2008/layout/HalfCircleOrganizationChart"/>
    <dgm:cxn modelId="{6397E90D-47DA-2B46-9913-041FB688BAAD}" type="presParOf" srcId="{95F5D9AE-9950-D643-8823-3F0E24E3E999}" destId="{D135245B-A357-644C-8B31-CFF7380E8745}" srcOrd="0" destOrd="0" presId="urn:microsoft.com/office/officeart/2008/layout/HalfCircleOrganizationChart"/>
    <dgm:cxn modelId="{9014AC53-34AD-0648-B0C3-44CDE6F22066}" type="presParOf" srcId="{D135245B-A357-644C-8B31-CFF7380E8745}" destId="{252EC52E-B092-3F43-B84C-10868BEBC8AC}" srcOrd="0" destOrd="0" presId="urn:microsoft.com/office/officeart/2008/layout/HalfCircleOrganizationChart"/>
    <dgm:cxn modelId="{092DDD6B-C49F-6C48-8800-2A47E3FFD8F6}" type="presParOf" srcId="{D135245B-A357-644C-8B31-CFF7380E8745}" destId="{D52EFFCB-BCC8-6D41-A22B-49FF95587F12}" srcOrd="1" destOrd="0" presId="urn:microsoft.com/office/officeart/2008/layout/HalfCircleOrganizationChart"/>
    <dgm:cxn modelId="{2D159F99-78DD-2A4C-9811-95503CE58D41}" type="presParOf" srcId="{D135245B-A357-644C-8B31-CFF7380E8745}" destId="{6C21EEBC-F1FA-DE49-A4DB-EFA4E5FCEF77}" srcOrd="2" destOrd="0" presId="urn:microsoft.com/office/officeart/2008/layout/HalfCircleOrganizationChart"/>
    <dgm:cxn modelId="{D482B37C-EFDE-BB48-B43B-0C5E363F1264}" type="presParOf" srcId="{D135245B-A357-644C-8B31-CFF7380E8745}" destId="{712D4FF6-3E66-5747-91E5-57595318C5B7}" srcOrd="3" destOrd="0" presId="urn:microsoft.com/office/officeart/2008/layout/HalfCircleOrganizationChart"/>
    <dgm:cxn modelId="{78F481DD-EF6C-6244-B8A7-C607BFE49324}" type="presParOf" srcId="{95F5D9AE-9950-D643-8823-3F0E24E3E999}" destId="{91F049D6-196E-074F-B408-8F7AB5B5F4A8}" srcOrd="1" destOrd="0" presId="urn:microsoft.com/office/officeart/2008/layout/HalfCircleOrganizationChart"/>
    <dgm:cxn modelId="{48E648C1-5551-5E48-AA0A-6FDFDDE18B62}" type="presParOf" srcId="{95F5D9AE-9950-D643-8823-3F0E24E3E999}" destId="{72C33DBE-F7DB-7D44-A4FD-1536BC16E9BA}" srcOrd="2" destOrd="0" presId="urn:microsoft.com/office/officeart/2008/layout/HalfCircleOrganizationChart"/>
    <dgm:cxn modelId="{2D9D8661-4421-FB4C-8D99-B74FC1004B9A}" type="presParOf" srcId="{162D589E-6621-3A46-81B4-CE77672A3C96}" destId="{A4021919-7FFB-524F-A424-A8BC23CE9935}" srcOrd="2" destOrd="0" presId="urn:microsoft.com/office/officeart/2008/layout/HalfCircleOrganizationChart"/>
    <dgm:cxn modelId="{03C04A1F-4F4A-E54E-8852-8142375F791E}" type="presParOf" srcId="{C746ECE5-A00B-2348-8D8D-19CD970C7427}" destId="{70977D1D-34DA-4D4E-B678-51723123A421}" srcOrd="2" destOrd="0" presId="urn:microsoft.com/office/officeart/2008/layout/HalfCircleOrganizationChart"/>
    <dgm:cxn modelId="{CFA8B5D9-F45F-2246-82D7-CFF52CCBBF8E}" type="presParOf" srcId="{A5DE75F4-2CF0-3F47-821B-0C093D58C83E}" destId="{F111CB59-E86A-2647-B695-0C6E81D9F7D4}" srcOrd="2" destOrd="0" presId="urn:microsoft.com/office/officeart/2008/layout/HalfCircleOrganizationChart"/>
    <dgm:cxn modelId="{E63FFB37-C892-B649-9066-98A0FA886799}" type="presParOf" srcId="{A5DE75F4-2CF0-3F47-821B-0C093D58C83E}" destId="{792D2BF4-4464-E041-AAE1-5F0743BD4B42}" srcOrd="3" destOrd="0" presId="urn:microsoft.com/office/officeart/2008/layout/HalfCircleOrganizationChart"/>
    <dgm:cxn modelId="{A5B6667B-76E6-6D49-B597-04D73219606A}" type="presParOf" srcId="{792D2BF4-4464-E041-AAE1-5F0743BD4B42}" destId="{AFC174D6-8925-8748-9AC4-4159D989F289}" srcOrd="0" destOrd="0" presId="urn:microsoft.com/office/officeart/2008/layout/HalfCircleOrganizationChart"/>
    <dgm:cxn modelId="{4108275A-E7BC-4B48-9095-28D4AA94B19D}" type="presParOf" srcId="{AFC174D6-8925-8748-9AC4-4159D989F289}" destId="{8AA5F49C-4395-104C-9F3D-183992C26966}" srcOrd="0" destOrd="0" presId="urn:microsoft.com/office/officeart/2008/layout/HalfCircleOrganizationChart"/>
    <dgm:cxn modelId="{9CDF5B63-139B-7443-AC3F-7D7516400E5A}" type="presParOf" srcId="{AFC174D6-8925-8748-9AC4-4159D989F289}" destId="{D4531F34-1B0A-6A4E-A804-A29B3CDC7E73}" srcOrd="1" destOrd="0" presId="urn:microsoft.com/office/officeart/2008/layout/HalfCircleOrganizationChart"/>
    <dgm:cxn modelId="{39E7FBE8-EFC9-154E-B327-BA0A5E8718B1}" type="presParOf" srcId="{AFC174D6-8925-8748-9AC4-4159D989F289}" destId="{A9F36DE1-8129-C54A-A08C-71267E2608CF}" srcOrd="2" destOrd="0" presId="urn:microsoft.com/office/officeart/2008/layout/HalfCircleOrganizationChart"/>
    <dgm:cxn modelId="{851AEB9E-8E93-294B-9AB8-1921F9651A65}" type="presParOf" srcId="{AFC174D6-8925-8748-9AC4-4159D989F289}" destId="{E88DFEB8-8BF0-3243-8C1F-614EDB52B5B8}" srcOrd="3" destOrd="0" presId="urn:microsoft.com/office/officeart/2008/layout/HalfCircleOrganizationChart"/>
    <dgm:cxn modelId="{F60BE351-ADC7-0945-97D6-8991ACB77217}" type="presParOf" srcId="{792D2BF4-4464-E041-AAE1-5F0743BD4B42}" destId="{F0C06E5F-5A54-D442-8086-CEC096AD148B}" srcOrd="1" destOrd="0" presId="urn:microsoft.com/office/officeart/2008/layout/HalfCircleOrganizationChart"/>
    <dgm:cxn modelId="{707120EE-3D4E-7C4D-8343-938EB13BCBB7}" type="presParOf" srcId="{F0C06E5F-5A54-D442-8086-CEC096AD148B}" destId="{949E95A4-9C8A-134E-9068-28994E1A8364}" srcOrd="0" destOrd="0" presId="urn:microsoft.com/office/officeart/2008/layout/HalfCircleOrganizationChart"/>
    <dgm:cxn modelId="{58B49941-CC1B-DA40-BD79-05480C1A1B76}" type="presParOf" srcId="{F0C06E5F-5A54-D442-8086-CEC096AD148B}" destId="{AB32A5E7-1487-C943-AE64-545AF68DDB38}" srcOrd="1" destOrd="0" presId="urn:microsoft.com/office/officeart/2008/layout/HalfCircleOrganizationChart"/>
    <dgm:cxn modelId="{53CC541A-28A3-3147-B061-6DE44AF4A4B2}" type="presParOf" srcId="{AB32A5E7-1487-C943-AE64-545AF68DDB38}" destId="{4C7EB78F-7BAD-4146-A809-09FAD344AEB8}" srcOrd="0" destOrd="0" presId="urn:microsoft.com/office/officeart/2008/layout/HalfCircleOrganizationChart"/>
    <dgm:cxn modelId="{38361AC0-1EDD-BD4F-B795-8FCA0356FBF7}" type="presParOf" srcId="{4C7EB78F-7BAD-4146-A809-09FAD344AEB8}" destId="{9512A1D9-FC23-DF4C-8D8E-2BA62C77A730}" srcOrd="0" destOrd="0" presId="urn:microsoft.com/office/officeart/2008/layout/HalfCircleOrganizationChart"/>
    <dgm:cxn modelId="{A26E7EF4-AA06-594A-9D2F-685F373CCB4D}" type="presParOf" srcId="{4C7EB78F-7BAD-4146-A809-09FAD344AEB8}" destId="{EAFF2D62-754A-FB46-B571-84A8741C1A7F}" srcOrd="1" destOrd="0" presId="urn:microsoft.com/office/officeart/2008/layout/HalfCircleOrganizationChart"/>
    <dgm:cxn modelId="{571C4C54-7DDF-1A4E-B8D2-72A132281CF6}" type="presParOf" srcId="{4C7EB78F-7BAD-4146-A809-09FAD344AEB8}" destId="{50007879-9281-E64C-AF71-C5CA491D03C0}" srcOrd="2" destOrd="0" presId="urn:microsoft.com/office/officeart/2008/layout/HalfCircleOrganizationChart"/>
    <dgm:cxn modelId="{A2954037-1A58-0E4A-B1B0-6A08AB1709DB}" type="presParOf" srcId="{4C7EB78F-7BAD-4146-A809-09FAD344AEB8}" destId="{A843DF65-00E7-0744-821E-1AECC2ACA220}" srcOrd="3" destOrd="0" presId="urn:microsoft.com/office/officeart/2008/layout/HalfCircleOrganizationChart"/>
    <dgm:cxn modelId="{FD68BE2E-47B5-6A40-B06B-B0157658C522}" type="presParOf" srcId="{AB32A5E7-1487-C943-AE64-545AF68DDB38}" destId="{F7D03D46-4AD0-D548-BC1B-47C93A03D9BD}" srcOrd="1" destOrd="0" presId="urn:microsoft.com/office/officeart/2008/layout/HalfCircleOrganizationChart"/>
    <dgm:cxn modelId="{3F7C0839-36B3-754B-B6D9-93111591EE3E}" type="presParOf" srcId="{F7D03D46-4AD0-D548-BC1B-47C93A03D9BD}" destId="{028C54DC-F620-5243-9DCF-CCCD4C3F653E}" srcOrd="0" destOrd="0" presId="urn:microsoft.com/office/officeart/2008/layout/HalfCircleOrganizationChart"/>
    <dgm:cxn modelId="{76969051-7ED3-A343-B643-802E167304BE}" type="presParOf" srcId="{F7D03D46-4AD0-D548-BC1B-47C93A03D9BD}" destId="{857DB45F-954C-AB4B-AACE-3EB589937F11}" srcOrd="1" destOrd="0" presId="urn:microsoft.com/office/officeart/2008/layout/HalfCircleOrganizationChart"/>
    <dgm:cxn modelId="{C65D33AE-4AAF-4642-92E7-207725771745}" type="presParOf" srcId="{857DB45F-954C-AB4B-AACE-3EB589937F11}" destId="{993E0DDA-2A08-E74B-A920-DDC20C8939E4}" srcOrd="0" destOrd="0" presId="urn:microsoft.com/office/officeart/2008/layout/HalfCircleOrganizationChart"/>
    <dgm:cxn modelId="{1E20F035-B1B4-BD48-88FE-3657D410752C}" type="presParOf" srcId="{993E0DDA-2A08-E74B-A920-DDC20C8939E4}" destId="{A011C931-F3F9-3F41-8E18-11DE7D50C2E9}" srcOrd="0" destOrd="0" presId="urn:microsoft.com/office/officeart/2008/layout/HalfCircleOrganizationChart"/>
    <dgm:cxn modelId="{2A8BE265-527B-6D4B-A6A7-9DC3EE877C88}" type="presParOf" srcId="{993E0DDA-2A08-E74B-A920-DDC20C8939E4}" destId="{971E3FA8-7BB0-2542-86EA-3F0BA84F2A71}" srcOrd="1" destOrd="0" presId="urn:microsoft.com/office/officeart/2008/layout/HalfCircleOrganizationChart"/>
    <dgm:cxn modelId="{5A4CFC72-766B-FD41-81AF-93717BCEA65B}" type="presParOf" srcId="{993E0DDA-2A08-E74B-A920-DDC20C8939E4}" destId="{75C7B0D6-8D6A-B64F-9368-224FEF071000}" srcOrd="2" destOrd="0" presId="urn:microsoft.com/office/officeart/2008/layout/HalfCircleOrganizationChart"/>
    <dgm:cxn modelId="{234159BD-7AB7-914A-9A09-CE676606D8AC}" type="presParOf" srcId="{993E0DDA-2A08-E74B-A920-DDC20C8939E4}" destId="{74CC74F7-803F-5A40-BCED-1ACDE0764C91}" srcOrd="3" destOrd="0" presId="urn:microsoft.com/office/officeart/2008/layout/HalfCircleOrganizationChart"/>
    <dgm:cxn modelId="{0AD4845C-CE78-6E44-B4A8-FF01CE9BE9D7}" type="presParOf" srcId="{857DB45F-954C-AB4B-AACE-3EB589937F11}" destId="{B75FBB10-5C3C-0549-9588-F4F496A7ADE6}" srcOrd="1" destOrd="0" presId="urn:microsoft.com/office/officeart/2008/layout/HalfCircleOrganizationChart"/>
    <dgm:cxn modelId="{3AEE1121-1DCA-F549-BB7B-3AF665D2744B}" type="presParOf" srcId="{857DB45F-954C-AB4B-AACE-3EB589937F11}" destId="{4C209F59-82CF-F14E-9D8C-132A82BAD9B9}" srcOrd="2" destOrd="0" presId="urn:microsoft.com/office/officeart/2008/layout/HalfCircleOrganizationChart"/>
    <dgm:cxn modelId="{9C1843D0-86F2-D34A-BE9F-73AD3CFDB8F1}" type="presParOf" srcId="{AB32A5E7-1487-C943-AE64-545AF68DDB38}" destId="{33DC7269-028B-DD42-AEAA-99E3DA947494}" srcOrd="2" destOrd="0" presId="urn:microsoft.com/office/officeart/2008/layout/HalfCircleOrganizationChart"/>
    <dgm:cxn modelId="{64C154B1-216A-1340-A81A-A95A91BE476B}" type="presParOf" srcId="{792D2BF4-4464-E041-AAE1-5F0743BD4B42}" destId="{EC3DA247-D503-F643-BC3C-6CA6B3ECF570}" srcOrd="2" destOrd="0" presId="urn:microsoft.com/office/officeart/2008/layout/HalfCircleOrganizationChart"/>
    <dgm:cxn modelId="{3807EA68-535F-B64B-A1C5-E6E3B3E96BD4}" type="presParOf" srcId="{00062748-900A-574D-9FB9-965D25308CAA}" destId="{D377E451-319E-4146-BFD1-AE9A32A385CA}"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B10DBC-9360-3646-9A95-BCF178FD9A7B}" type="doc">
      <dgm:prSet loTypeId="urn:microsoft.com/office/officeart/2005/8/layout/hierarchy3" loCatId="" qsTypeId="urn:microsoft.com/office/officeart/2005/8/quickstyle/simple2" qsCatId="simple" csTypeId="urn:microsoft.com/office/officeart/2005/8/colors/accent1_2" csCatId="accent1" phldr="1"/>
      <dgm:spPr/>
      <dgm:t>
        <a:bodyPr/>
        <a:lstStyle/>
        <a:p>
          <a:endParaRPr lang="it-IT"/>
        </a:p>
      </dgm:t>
    </dgm:pt>
    <dgm:pt modelId="{7B2D8A7E-4EAF-F940-A9D7-8742BDC470BC}">
      <dgm:prSet phldrT="[Testo]" phldr="0" custT="1"/>
      <dgm:spPr/>
      <dgm:t>
        <a:bodyPr/>
        <a:lstStyle/>
        <a:p>
          <a:pPr rtl="0"/>
          <a:r>
            <a:rPr lang="it-IT" sz="1800">
              <a:latin typeface="Tw Cen MT Condensed" panose="020B0606020104020203"/>
            </a:rPr>
            <a:t>Over 60</a:t>
          </a:r>
          <a:endParaRPr lang="it-IT" sz="1800"/>
        </a:p>
      </dgm:t>
    </dgm:pt>
    <dgm:pt modelId="{72B16193-2454-F747-BB4D-FC2302379C28}" type="parTrans" cxnId="{3CAAEE18-AF85-044A-A036-401E33B30A17}">
      <dgm:prSet/>
      <dgm:spPr/>
      <dgm:t>
        <a:bodyPr/>
        <a:lstStyle/>
        <a:p>
          <a:endParaRPr lang="it-IT"/>
        </a:p>
      </dgm:t>
    </dgm:pt>
    <dgm:pt modelId="{84D52C99-9CAC-4D46-9B84-D5785D7E7D1E}" type="sibTrans" cxnId="{3CAAEE18-AF85-044A-A036-401E33B30A17}">
      <dgm:prSet/>
      <dgm:spPr/>
      <dgm:t>
        <a:bodyPr/>
        <a:lstStyle/>
        <a:p>
          <a:endParaRPr lang="it-IT"/>
        </a:p>
      </dgm:t>
    </dgm:pt>
    <dgm:pt modelId="{CAD6921F-9972-8B4F-8965-A71C5C7D6361}">
      <dgm:prSet phldrT="[Testo]" custT="1"/>
      <dgm:spPr/>
      <dgm:t>
        <a:bodyPr/>
        <a:lstStyle/>
        <a:p>
          <a:r>
            <a:rPr lang="it-IT" sz="1800"/>
            <a:t>Price: 9</a:t>
          </a:r>
        </a:p>
      </dgm:t>
    </dgm:pt>
    <dgm:pt modelId="{595DBE2D-BFF9-2246-B0B7-654377D51D72}" type="parTrans" cxnId="{824CF59A-00F3-5543-83F5-924E74A041DA}">
      <dgm:prSet/>
      <dgm:spPr/>
      <dgm:t>
        <a:bodyPr/>
        <a:lstStyle/>
        <a:p>
          <a:endParaRPr lang="it-IT"/>
        </a:p>
      </dgm:t>
    </dgm:pt>
    <dgm:pt modelId="{CF69567C-5AA2-C94C-9360-17CABB188D1C}" type="sibTrans" cxnId="{824CF59A-00F3-5543-83F5-924E74A041DA}">
      <dgm:prSet/>
      <dgm:spPr/>
      <dgm:t>
        <a:bodyPr/>
        <a:lstStyle/>
        <a:p>
          <a:endParaRPr lang="it-IT"/>
        </a:p>
      </dgm:t>
    </dgm:pt>
    <dgm:pt modelId="{5BCB6DDA-95FD-8F41-81CE-FD0A74CA4AB7}">
      <dgm:prSet phldrT="[Testo]" custT="1"/>
      <dgm:spPr/>
      <dgm:t>
        <a:bodyPr/>
        <a:lstStyle/>
        <a:p>
          <a:r>
            <a:rPr lang="it-IT" sz="1800" err="1"/>
            <a:t>Bid</a:t>
          </a:r>
          <a:r>
            <a:rPr lang="it-IT" sz="1800"/>
            <a:t>: 2</a:t>
          </a:r>
        </a:p>
      </dgm:t>
    </dgm:pt>
    <dgm:pt modelId="{7C1B1161-2114-DB42-97CD-FE3A1C466FDC}" type="parTrans" cxnId="{07DAB1F0-FFEA-F44B-AE76-C237FED50C0F}">
      <dgm:prSet/>
      <dgm:spPr/>
      <dgm:t>
        <a:bodyPr/>
        <a:lstStyle/>
        <a:p>
          <a:endParaRPr lang="it-IT"/>
        </a:p>
      </dgm:t>
    </dgm:pt>
    <dgm:pt modelId="{8A4BF479-0667-8747-8E18-9F3FD8DE1170}" type="sibTrans" cxnId="{07DAB1F0-FFEA-F44B-AE76-C237FED50C0F}">
      <dgm:prSet/>
      <dgm:spPr/>
      <dgm:t>
        <a:bodyPr/>
        <a:lstStyle/>
        <a:p>
          <a:endParaRPr lang="it-IT"/>
        </a:p>
      </dgm:t>
    </dgm:pt>
    <dgm:pt modelId="{780530EB-9100-4B48-97B9-6D313B55EBA1}">
      <dgm:prSet phldrT="[Testo]" phldr="0" custT="1"/>
      <dgm:spPr/>
      <dgm:t>
        <a:bodyPr/>
        <a:lstStyle/>
        <a:p>
          <a:r>
            <a:rPr lang="it-IT" sz="1800">
              <a:latin typeface="Tw Cen MT Condensed" panose="020B0606020104020203"/>
            </a:rPr>
            <a:t>Students</a:t>
          </a:r>
          <a:endParaRPr lang="it-IT" sz="1800"/>
        </a:p>
      </dgm:t>
    </dgm:pt>
    <dgm:pt modelId="{F5FBC8C2-5D32-D94A-A02E-375F0D736610}" type="parTrans" cxnId="{0C4F32C3-B1BA-4B40-9691-5966DB01F348}">
      <dgm:prSet/>
      <dgm:spPr/>
      <dgm:t>
        <a:bodyPr/>
        <a:lstStyle/>
        <a:p>
          <a:endParaRPr lang="it-IT"/>
        </a:p>
      </dgm:t>
    </dgm:pt>
    <dgm:pt modelId="{09972BF0-ADE2-854E-85F9-FB746CFDAAE5}" type="sibTrans" cxnId="{0C4F32C3-B1BA-4B40-9691-5966DB01F348}">
      <dgm:prSet/>
      <dgm:spPr/>
      <dgm:t>
        <a:bodyPr/>
        <a:lstStyle/>
        <a:p>
          <a:endParaRPr lang="it-IT"/>
        </a:p>
      </dgm:t>
    </dgm:pt>
    <dgm:pt modelId="{D3F6D87B-C9A3-2F40-9F9F-0E823C9BA04F}">
      <dgm:prSet phldrT="[Testo]" custT="1"/>
      <dgm:spPr/>
      <dgm:t>
        <a:bodyPr/>
        <a:lstStyle/>
        <a:p>
          <a:r>
            <a:rPr lang="it-IT" sz="1800"/>
            <a:t>Price: 7</a:t>
          </a:r>
        </a:p>
      </dgm:t>
    </dgm:pt>
    <dgm:pt modelId="{495BFA86-87D7-884B-8E40-DB8FCD6C254B}" type="parTrans" cxnId="{92C249A1-7210-2846-9F9C-3D6407B77446}">
      <dgm:prSet/>
      <dgm:spPr/>
      <dgm:t>
        <a:bodyPr/>
        <a:lstStyle/>
        <a:p>
          <a:endParaRPr lang="it-IT"/>
        </a:p>
      </dgm:t>
    </dgm:pt>
    <dgm:pt modelId="{9C9CB369-DDA8-0645-8B50-9BABD4AD4717}" type="sibTrans" cxnId="{92C249A1-7210-2846-9F9C-3D6407B77446}">
      <dgm:prSet/>
      <dgm:spPr/>
      <dgm:t>
        <a:bodyPr/>
        <a:lstStyle/>
        <a:p>
          <a:endParaRPr lang="it-IT"/>
        </a:p>
      </dgm:t>
    </dgm:pt>
    <dgm:pt modelId="{B748A284-88DF-8843-97FA-07D68A63C188}">
      <dgm:prSet phldrT="[Testo]" custT="1"/>
      <dgm:spPr/>
      <dgm:t>
        <a:bodyPr/>
        <a:lstStyle/>
        <a:p>
          <a:pPr rtl="0"/>
          <a:r>
            <a:rPr lang="it-IT" sz="1800" err="1"/>
            <a:t>Objective</a:t>
          </a:r>
          <a:r>
            <a:rPr lang="it-IT" sz="1800"/>
            <a:t> </a:t>
          </a:r>
          <a:r>
            <a:rPr lang="it-IT" sz="1800" err="1"/>
            <a:t>function</a:t>
          </a:r>
          <a:r>
            <a:rPr lang="it-IT" sz="1800"/>
            <a:t>: </a:t>
          </a:r>
          <a:r>
            <a:rPr lang="en-US" sz="1800"/>
            <a:t>2884.92</a:t>
          </a:r>
          <a:r>
            <a:rPr lang="en-US" sz="1800">
              <a:latin typeface="Tw Cen MT Condensed" panose="020B0606020104020203"/>
            </a:rPr>
            <a:t> </a:t>
          </a:r>
          <a:endParaRPr lang="it-IT" sz="1800"/>
        </a:p>
      </dgm:t>
    </dgm:pt>
    <dgm:pt modelId="{D046C17E-1D2D-4C4E-B45E-A07078BDAC18}" type="parTrans" cxnId="{3741669B-7E22-6F4F-8986-0FDB3FC4CC38}">
      <dgm:prSet/>
      <dgm:spPr/>
      <dgm:t>
        <a:bodyPr/>
        <a:lstStyle/>
        <a:p>
          <a:endParaRPr lang="it-IT"/>
        </a:p>
      </dgm:t>
    </dgm:pt>
    <dgm:pt modelId="{CEF85285-1607-3847-9592-8F945F9941FB}" type="sibTrans" cxnId="{3741669B-7E22-6F4F-8986-0FDB3FC4CC38}">
      <dgm:prSet/>
      <dgm:spPr/>
      <dgm:t>
        <a:bodyPr/>
        <a:lstStyle/>
        <a:p>
          <a:endParaRPr lang="it-IT"/>
        </a:p>
      </dgm:t>
    </dgm:pt>
    <dgm:pt modelId="{92453D51-7325-4442-9B5C-84DAC13FD355}">
      <dgm:prSet phldrT="[Testo]" phldr="0" custT="1"/>
      <dgm:spPr/>
      <dgm:t>
        <a:bodyPr/>
        <a:lstStyle/>
        <a:p>
          <a:pPr rtl="0"/>
          <a:r>
            <a:rPr lang="it-IT" sz="1800">
              <a:latin typeface="Tw Cen MT Condensed" panose="020B0606020104020203"/>
            </a:rPr>
            <a:t>Under 60 </a:t>
          </a:r>
          <a:r>
            <a:rPr lang="it-IT" sz="1800" err="1">
              <a:latin typeface="Tw Cen MT Condensed" panose="020B0606020104020203"/>
            </a:rPr>
            <a:t>not</a:t>
          </a:r>
          <a:r>
            <a:rPr lang="it-IT" sz="1800">
              <a:latin typeface="Tw Cen MT Condensed" panose="020B0606020104020203"/>
            </a:rPr>
            <a:t> </a:t>
          </a:r>
          <a:r>
            <a:rPr lang="it-IT" sz="1800" err="1">
              <a:latin typeface="Tw Cen MT Condensed" panose="020B0606020104020203"/>
            </a:rPr>
            <a:t>students</a:t>
          </a:r>
          <a:endParaRPr lang="it-IT" sz="1800"/>
        </a:p>
      </dgm:t>
    </dgm:pt>
    <dgm:pt modelId="{2B262F48-F2BC-7F41-BD6C-7B9B4707CD1D}" type="parTrans" cxnId="{5A57BC23-B6E6-5941-AFFF-C3FE97CCDBD0}">
      <dgm:prSet/>
      <dgm:spPr/>
      <dgm:t>
        <a:bodyPr/>
        <a:lstStyle/>
        <a:p>
          <a:endParaRPr lang="it-IT"/>
        </a:p>
      </dgm:t>
    </dgm:pt>
    <dgm:pt modelId="{8DDB8C52-F2C0-5D49-BD0F-259196EC4B80}" type="sibTrans" cxnId="{5A57BC23-B6E6-5941-AFFF-C3FE97CCDBD0}">
      <dgm:prSet/>
      <dgm:spPr/>
      <dgm:t>
        <a:bodyPr/>
        <a:lstStyle/>
        <a:p>
          <a:endParaRPr lang="it-IT"/>
        </a:p>
      </dgm:t>
    </dgm:pt>
    <dgm:pt modelId="{CE13B9E8-1D86-3344-9DFD-C3054A3D978D}">
      <dgm:prSet phldrT="[Testo]" custT="1"/>
      <dgm:spPr/>
      <dgm:t>
        <a:bodyPr/>
        <a:lstStyle/>
        <a:p>
          <a:pPr rtl="0"/>
          <a:r>
            <a:rPr lang="it-IT" sz="1800" err="1"/>
            <a:t>Objective</a:t>
          </a:r>
          <a:r>
            <a:rPr lang="it-IT" sz="1800"/>
            <a:t> </a:t>
          </a:r>
          <a:r>
            <a:rPr lang="it-IT" sz="1800" err="1"/>
            <a:t>function</a:t>
          </a:r>
          <a:r>
            <a:rPr lang="it-IT" sz="1800"/>
            <a:t>: </a:t>
          </a:r>
          <a:r>
            <a:rPr lang="en-US" sz="1800"/>
            <a:t>262.64</a:t>
          </a:r>
          <a:r>
            <a:rPr lang="it-IT" sz="1800">
              <a:latin typeface="Tw Cen MT Condensed" panose="020B0606020104020203"/>
            </a:rPr>
            <a:t> </a:t>
          </a:r>
        </a:p>
      </dgm:t>
    </dgm:pt>
    <dgm:pt modelId="{CE047192-9C09-0649-9A5F-44ADE61FA714}" type="parTrans" cxnId="{3DBD5ACA-2C32-D640-A2A9-4FAFC28E2BDB}">
      <dgm:prSet/>
      <dgm:spPr/>
      <dgm:t>
        <a:bodyPr/>
        <a:lstStyle/>
        <a:p>
          <a:endParaRPr lang="it-IT"/>
        </a:p>
      </dgm:t>
    </dgm:pt>
    <dgm:pt modelId="{2836D08C-DE31-6949-8CE1-B11D2E28D33D}" type="sibTrans" cxnId="{3DBD5ACA-2C32-D640-A2A9-4FAFC28E2BDB}">
      <dgm:prSet/>
      <dgm:spPr/>
      <dgm:t>
        <a:bodyPr/>
        <a:lstStyle/>
        <a:p>
          <a:endParaRPr lang="it-IT"/>
        </a:p>
      </dgm:t>
    </dgm:pt>
    <dgm:pt modelId="{FBB61DD7-2FE2-C743-BF2B-B3E9D77B76FB}">
      <dgm:prSet phldrT="[Testo]" custT="1"/>
      <dgm:spPr/>
      <dgm:t>
        <a:bodyPr/>
        <a:lstStyle/>
        <a:p>
          <a:r>
            <a:rPr lang="it-IT" sz="1800" err="1"/>
            <a:t>Bid</a:t>
          </a:r>
          <a:r>
            <a:rPr lang="it-IT" sz="1800"/>
            <a:t>: 3</a:t>
          </a:r>
        </a:p>
      </dgm:t>
    </dgm:pt>
    <dgm:pt modelId="{43DE423B-4760-0F43-9A7C-14FCDF2D118A}" type="parTrans" cxnId="{32E0078E-05E4-504E-BF92-2F31D8E3D0AE}">
      <dgm:prSet/>
      <dgm:spPr/>
      <dgm:t>
        <a:bodyPr/>
        <a:lstStyle/>
        <a:p>
          <a:endParaRPr lang="it-IT"/>
        </a:p>
      </dgm:t>
    </dgm:pt>
    <dgm:pt modelId="{93F40C85-F644-E040-AD39-5D8D780FD673}" type="sibTrans" cxnId="{32E0078E-05E4-504E-BF92-2F31D8E3D0AE}">
      <dgm:prSet/>
      <dgm:spPr/>
      <dgm:t>
        <a:bodyPr/>
        <a:lstStyle/>
        <a:p>
          <a:endParaRPr lang="it-IT"/>
        </a:p>
      </dgm:t>
    </dgm:pt>
    <dgm:pt modelId="{6D0149E5-FD7B-4B4D-8CC9-7BCFF86B8591}">
      <dgm:prSet phldrT="[Testo]" custT="1"/>
      <dgm:spPr/>
      <dgm:t>
        <a:bodyPr/>
        <a:lstStyle/>
        <a:p>
          <a:r>
            <a:rPr lang="it-IT" sz="1800"/>
            <a:t>Price: 10</a:t>
          </a:r>
        </a:p>
      </dgm:t>
    </dgm:pt>
    <dgm:pt modelId="{5BF47E16-BE59-1249-97E3-CC25CDCF3966}" type="parTrans" cxnId="{E475360D-2375-A948-B674-90D36639DFFA}">
      <dgm:prSet/>
      <dgm:spPr/>
      <dgm:t>
        <a:bodyPr/>
        <a:lstStyle/>
        <a:p>
          <a:endParaRPr lang="it-IT"/>
        </a:p>
      </dgm:t>
    </dgm:pt>
    <dgm:pt modelId="{8D81F7F4-51DB-8E49-8E94-DECD90A10F1A}" type="sibTrans" cxnId="{E475360D-2375-A948-B674-90D36639DFFA}">
      <dgm:prSet/>
      <dgm:spPr/>
      <dgm:t>
        <a:bodyPr/>
        <a:lstStyle/>
        <a:p>
          <a:endParaRPr lang="it-IT"/>
        </a:p>
      </dgm:t>
    </dgm:pt>
    <dgm:pt modelId="{413F4CF6-CBD2-FD4D-8189-E879D7ECF533}">
      <dgm:prSet phldrT="[Testo]" custT="1"/>
      <dgm:spPr/>
      <dgm:t>
        <a:bodyPr/>
        <a:lstStyle/>
        <a:p>
          <a:r>
            <a:rPr lang="it-IT" sz="1800" err="1"/>
            <a:t>Bid</a:t>
          </a:r>
          <a:r>
            <a:rPr lang="it-IT" sz="1800"/>
            <a:t>: 3</a:t>
          </a:r>
        </a:p>
      </dgm:t>
    </dgm:pt>
    <dgm:pt modelId="{0732DF52-CC23-5440-BFA2-AA7A6414B0CF}" type="parTrans" cxnId="{8119F7BC-ED42-3B42-A194-2FCAC740639E}">
      <dgm:prSet/>
      <dgm:spPr/>
      <dgm:t>
        <a:bodyPr/>
        <a:lstStyle/>
        <a:p>
          <a:endParaRPr lang="it-IT"/>
        </a:p>
      </dgm:t>
    </dgm:pt>
    <dgm:pt modelId="{6B2B62A8-A748-4C41-A220-75DCD817822E}" type="sibTrans" cxnId="{8119F7BC-ED42-3B42-A194-2FCAC740639E}">
      <dgm:prSet/>
      <dgm:spPr/>
      <dgm:t>
        <a:bodyPr/>
        <a:lstStyle/>
        <a:p>
          <a:endParaRPr lang="it-IT"/>
        </a:p>
      </dgm:t>
    </dgm:pt>
    <dgm:pt modelId="{D96B44D8-02A0-0542-96EC-1EED5AA9B13E}">
      <dgm:prSet phldrT="[Testo]" custT="1"/>
      <dgm:spPr/>
      <dgm:t>
        <a:bodyPr/>
        <a:lstStyle/>
        <a:p>
          <a:r>
            <a:rPr lang="it-IT" sz="1800" err="1"/>
            <a:t>Objective</a:t>
          </a:r>
          <a:r>
            <a:rPr lang="it-IT" sz="1800"/>
            <a:t> </a:t>
          </a:r>
          <a:r>
            <a:rPr lang="it-IT" sz="1800" err="1"/>
            <a:t>function</a:t>
          </a:r>
          <a:r>
            <a:rPr lang="it-IT" sz="1800"/>
            <a:t>: </a:t>
          </a:r>
          <a:r>
            <a:rPr lang="en-US" sz="1800"/>
            <a:t>2775.75</a:t>
          </a:r>
          <a:endParaRPr lang="it-IT" sz="1800"/>
        </a:p>
      </dgm:t>
    </dgm:pt>
    <dgm:pt modelId="{F9496C31-949E-824D-8955-16BC4AD6B005}" type="parTrans" cxnId="{14C0F519-A347-0547-9410-1600CA2D3A62}">
      <dgm:prSet/>
      <dgm:spPr/>
      <dgm:t>
        <a:bodyPr/>
        <a:lstStyle/>
        <a:p>
          <a:endParaRPr lang="it-IT"/>
        </a:p>
      </dgm:t>
    </dgm:pt>
    <dgm:pt modelId="{EF1486DF-BA5C-9549-831D-8826AA0C5ED6}" type="sibTrans" cxnId="{14C0F519-A347-0547-9410-1600CA2D3A62}">
      <dgm:prSet/>
      <dgm:spPr/>
      <dgm:t>
        <a:bodyPr/>
        <a:lstStyle/>
        <a:p>
          <a:endParaRPr lang="it-IT"/>
        </a:p>
      </dgm:t>
    </dgm:pt>
    <dgm:pt modelId="{13B9B816-519D-6B49-93E2-C3964DF4D83C}">
      <dgm:prSet phldrT="[Testo]" phldr="0" custT="1"/>
      <dgm:spPr/>
      <dgm:t>
        <a:bodyPr/>
        <a:lstStyle/>
        <a:p>
          <a:r>
            <a:rPr lang="it-IT" sz="1800" err="1">
              <a:latin typeface="Tw Cen MT Condensed" panose="020B0606020104020203"/>
            </a:rPr>
            <a:t>Aggregated</a:t>
          </a:r>
          <a:endParaRPr lang="it-IT" sz="1800"/>
        </a:p>
      </dgm:t>
    </dgm:pt>
    <dgm:pt modelId="{70E4B50A-B807-C142-B55B-C3D5B3AEFD1C}" type="parTrans" cxnId="{2A579E4F-2A2E-7449-A125-C6FBC0247CC3}">
      <dgm:prSet/>
      <dgm:spPr/>
      <dgm:t>
        <a:bodyPr/>
        <a:lstStyle/>
        <a:p>
          <a:endParaRPr lang="it-IT"/>
        </a:p>
      </dgm:t>
    </dgm:pt>
    <dgm:pt modelId="{6FBB86AB-AA8B-5E4F-B0AE-777C1004AEF8}" type="sibTrans" cxnId="{2A579E4F-2A2E-7449-A125-C6FBC0247CC3}">
      <dgm:prSet/>
      <dgm:spPr/>
      <dgm:t>
        <a:bodyPr/>
        <a:lstStyle/>
        <a:p>
          <a:endParaRPr lang="it-IT"/>
        </a:p>
      </dgm:t>
    </dgm:pt>
    <dgm:pt modelId="{D989E0F5-BF3E-7E4F-9978-97F34F1E308C}">
      <dgm:prSet phldrT="[Testo]" custT="1"/>
      <dgm:spPr/>
      <dgm:t>
        <a:bodyPr/>
        <a:lstStyle/>
        <a:p>
          <a:r>
            <a:rPr lang="it-IT" sz="1800"/>
            <a:t>Price: 8</a:t>
          </a:r>
        </a:p>
      </dgm:t>
    </dgm:pt>
    <dgm:pt modelId="{CC5C4078-7F98-6C4C-8420-0107E30A4B6B}" type="parTrans" cxnId="{974E4BA9-7172-574B-8E2B-95BC56E928A3}">
      <dgm:prSet/>
      <dgm:spPr/>
      <dgm:t>
        <a:bodyPr/>
        <a:lstStyle/>
        <a:p>
          <a:endParaRPr lang="it-IT"/>
        </a:p>
      </dgm:t>
    </dgm:pt>
    <dgm:pt modelId="{002E2C31-45F3-7245-A01F-5B94245C178D}" type="sibTrans" cxnId="{974E4BA9-7172-574B-8E2B-95BC56E928A3}">
      <dgm:prSet/>
      <dgm:spPr/>
      <dgm:t>
        <a:bodyPr/>
        <a:lstStyle/>
        <a:p>
          <a:endParaRPr lang="it-IT"/>
        </a:p>
      </dgm:t>
    </dgm:pt>
    <dgm:pt modelId="{15E112E5-8803-AF4C-B531-E248BAC9226E}">
      <dgm:prSet phldrT="[Testo]" custT="1"/>
      <dgm:spPr/>
      <dgm:t>
        <a:bodyPr/>
        <a:lstStyle/>
        <a:p>
          <a:r>
            <a:rPr lang="it-IT" sz="1800" err="1"/>
            <a:t>Bid</a:t>
          </a:r>
          <a:r>
            <a:rPr lang="it-IT" sz="1800"/>
            <a:t>: 3</a:t>
          </a:r>
        </a:p>
      </dgm:t>
    </dgm:pt>
    <dgm:pt modelId="{478A0E7F-53C4-2749-95B7-00A0CF1B0EC5}" type="parTrans" cxnId="{4E3C117C-7A68-D94C-897E-757EEA44231D}">
      <dgm:prSet/>
      <dgm:spPr/>
      <dgm:t>
        <a:bodyPr/>
        <a:lstStyle/>
        <a:p>
          <a:endParaRPr lang="it-IT"/>
        </a:p>
      </dgm:t>
    </dgm:pt>
    <dgm:pt modelId="{CF9D74CE-753A-5847-9D67-CC8E0B78C847}" type="sibTrans" cxnId="{4E3C117C-7A68-D94C-897E-757EEA44231D}">
      <dgm:prSet/>
      <dgm:spPr/>
      <dgm:t>
        <a:bodyPr/>
        <a:lstStyle/>
        <a:p>
          <a:endParaRPr lang="it-IT"/>
        </a:p>
      </dgm:t>
    </dgm:pt>
    <dgm:pt modelId="{CEAC54B4-273B-C04A-BF0B-64F51A458980}">
      <dgm:prSet phldrT="[Testo]" custT="1"/>
      <dgm:spPr/>
      <dgm:t>
        <a:bodyPr/>
        <a:lstStyle/>
        <a:p>
          <a:r>
            <a:rPr lang="it-IT" sz="1800" err="1"/>
            <a:t>Objective</a:t>
          </a:r>
          <a:r>
            <a:rPr lang="it-IT" sz="1800"/>
            <a:t> </a:t>
          </a:r>
          <a:r>
            <a:rPr lang="it-IT" sz="1800" err="1"/>
            <a:t>function</a:t>
          </a:r>
          <a:r>
            <a:rPr lang="it-IT" sz="1800"/>
            <a:t>: </a:t>
          </a:r>
          <a:r>
            <a:rPr lang="en-US" sz="1800"/>
            <a:t>5291.22</a:t>
          </a:r>
          <a:endParaRPr lang="it-IT" sz="1800"/>
        </a:p>
      </dgm:t>
    </dgm:pt>
    <dgm:pt modelId="{5D5F9ADF-475D-7046-A435-6130E558EB7A}" type="parTrans" cxnId="{7CD5990F-47FB-154F-A258-04F6220FFAF6}">
      <dgm:prSet/>
      <dgm:spPr/>
      <dgm:t>
        <a:bodyPr/>
        <a:lstStyle/>
        <a:p>
          <a:endParaRPr lang="it-IT"/>
        </a:p>
      </dgm:t>
    </dgm:pt>
    <dgm:pt modelId="{A92505D3-9B61-0D44-A782-17F2098257EF}" type="sibTrans" cxnId="{7CD5990F-47FB-154F-A258-04F6220FFAF6}">
      <dgm:prSet/>
      <dgm:spPr/>
      <dgm:t>
        <a:bodyPr/>
        <a:lstStyle/>
        <a:p>
          <a:endParaRPr lang="it-IT"/>
        </a:p>
      </dgm:t>
    </dgm:pt>
    <dgm:pt modelId="{B459D58A-585D-584E-9D78-D50D426DD522}" type="pres">
      <dgm:prSet presAssocID="{B1B10DBC-9360-3646-9A95-BCF178FD9A7B}" presName="diagram" presStyleCnt="0">
        <dgm:presLayoutVars>
          <dgm:chPref val="1"/>
          <dgm:dir/>
          <dgm:animOne val="branch"/>
          <dgm:animLvl val="lvl"/>
          <dgm:resizeHandles/>
        </dgm:presLayoutVars>
      </dgm:prSet>
      <dgm:spPr/>
    </dgm:pt>
    <dgm:pt modelId="{12E8EF7F-77C5-0F4A-9B5A-22A635A4148C}" type="pres">
      <dgm:prSet presAssocID="{7B2D8A7E-4EAF-F940-A9D7-8742BDC470BC}" presName="root" presStyleCnt="0"/>
      <dgm:spPr/>
    </dgm:pt>
    <dgm:pt modelId="{A013992E-4678-1E46-A2CA-B4D7C0F7E706}" type="pres">
      <dgm:prSet presAssocID="{7B2D8A7E-4EAF-F940-A9D7-8742BDC470BC}" presName="rootComposite" presStyleCnt="0"/>
      <dgm:spPr/>
    </dgm:pt>
    <dgm:pt modelId="{28F7B983-5683-314F-A503-813B450C4E8E}" type="pres">
      <dgm:prSet presAssocID="{7B2D8A7E-4EAF-F940-A9D7-8742BDC470BC}" presName="rootText" presStyleLbl="node1" presStyleIdx="0" presStyleCnt="4" custScaleX="109744" custLinFactNeighborX="-27497" custLinFactNeighborY="4577"/>
      <dgm:spPr/>
    </dgm:pt>
    <dgm:pt modelId="{BE510443-7625-7B4D-8082-D97CC6B027EA}" type="pres">
      <dgm:prSet presAssocID="{7B2D8A7E-4EAF-F940-A9D7-8742BDC470BC}" presName="rootConnector" presStyleLbl="node1" presStyleIdx="0" presStyleCnt="4"/>
      <dgm:spPr/>
    </dgm:pt>
    <dgm:pt modelId="{E15F5FDD-0846-504A-A3E7-D30FFFEAED2F}" type="pres">
      <dgm:prSet presAssocID="{7B2D8A7E-4EAF-F940-A9D7-8742BDC470BC}" presName="childShape" presStyleCnt="0"/>
      <dgm:spPr/>
    </dgm:pt>
    <dgm:pt modelId="{A2ADDC81-6E48-4140-A24D-276A5A48E1BC}" type="pres">
      <dgm:prSet presAssocID="{595DBE2D-BFF9-2246-B0B7-654377D51D72}" presName="Name13" presStyleLbl="parChTrans1D2" presStyleIdx="0" presStyleCnt="12"/>
      <dgm:spPr/>
    </dgm:pt>
    <dgm:pt modelId="{DF284359-22E2-9D4D-A848-A4632D4AA83C}" type="pres">
      <dgm:prSet presAssocID="{CAD6921F-9972-8B4F-8965-A71C5C7D6361}" presName="childText" presStyleLbl="bgAcc1" presStyleIdx="0" presStyleCnt="12" custLinFactNeighborX="-14409">
        <dgm:presLayoutVars>
          <dgm:bulletEnabled val="1"/>
        </dgm:presLayoutVars>
      </dgm:prSet>
      <dgm:spPr/>
    </dgm:pt>
    <dgm:pt modelId="{012BFB69-DAA7-F942-BCDE-4FB08E349809}" type="pres">
      <dgm:prSet presAssocID="{7C1B1161-2114-DB42-97CD-FE3A1C466FDC}" presName="Name13" presStyleLbl="parChTrans1D2" presStyleIdx="1" presStyleCnt="12"/>
      <dgm:spPr/>
    </dgm:pt>
    <dgm:pt modelId="{A64B5F80-E6D4-7144-A90B-6FDE60948AA2}" type="pres">
      <dgm:prSet presAssocID="{5BCB6DDA-95FD-8F41-81CE-FD0A74CA4AB7}" presName="childText" presStyleLbl="bgAcc1" presStyleIdx="1" presStyleCnt="12" custLinFactNeighborX="-17611">
        <dgm:presLayoutVars>
          <dgm:bulletEnabled val="1"/>
        </dgm:presLayoutVars>
      </dgm:prSet>
      <dgm:spPr/>
    </dgm:pt>
    <dgm:pt modelId="{50F73282-29A1-7042-9B8C-7ED7AB696145}" type="pres">
      <dgm:prSet presAssocID="{CE047192-9C09-0649-9A5F-44ADE61FA714}" presName="Name13" presStyleLbl="parChTrans1D2" presStyleIdx="2" presStyleCnt="12"/>
      <dgm:spPr/>
    </dgm:pt>
    <dgm:pt modelId="{F85854D1-746F-2543-9DB5-4704258308FE}" type="pres">
      <dgm:prSet presAssocID="{CE13B9E8-1D86-3344-9DFD-C3054A3D978D}" presName="childText" presStyleLbl="bgAcc1" presStyleIdx="2" presStyleCnt="12" custScaleX="241664" custLinFactNeighborX="-17611">
        <dgm:presLayoutVars>
          <dgm:bulletEnabled val="1"/>
        </dgm:presLayoutVars>
      </dgm:prSet>
      <dgm:spPr/>
    </dgm:pt>
    <dgm:pt modelId="{452480B1-744F-CB4D-81AE-E7A7D9D3E43B}" type="pres">
      <dgm:prSet presAssocID="{780530EB-9100-4B48-97B9-6D313B55EBA1}" presName="root" presStyleCnt="0"/>
      <dgm:spPr/>
    </dgm:pt>
    <dgm:pt modelId="{C22D88BC-0170-6841-827B-1F205FD7DF23}" type="pres">
      <dgm:prSet presAssocID="{780530EB-9100-4B48-97B9-6D313B55EBA1}" presName="rootComposite" presStyleCnt="0"/>
      <dgm:spPr/>
    </dgm:pt>
    <dgm:pt modelId="{0240F0A5-76E7-F54C-BA5A-D0B9F93D7806}" type="pres">
      <dgm:prSet presAssocID="{780530EB-9100-4B48-97B9-6D313B55EBA1}" presName="rootText" presStyleLbl="node1" presStyleIdx="1" presStyleCnt="4" custScaleX="111964" custLinFactNeighborX="-18694" custLinFactNeighborY="5158"/>
      <dgm:spPr/>
    </dgm:pt>
    <dgm:pt modelId="{8EAD6E02-80DF-2A48-8B5A-B8AFABDAA712}" type="pres">
      <dgm:prSet presAssocID="{780530EB-9100-4B48-97B9-6D313B55EBA1}" presName="rootConnector" presStyleLbl="node1" presStyleIdx="1" presStyleCnt="4"/>
      <dgm:spPr/>
    </dgm:pt>
    <dgm:pt modelId="{72E272E3-C5C6-704B-B141-AB57AE945306}" type="pres">
      <dgm:prSet presAssocID="{780530EB-9100-4B48-97B9-6D313B55EBA1}" presName="childShape" presStyleCnt="0"/>
      <dgm:spPr/>
    </dgm:pt>
    <dgm:pt modelId="{A1DDCD1F-B3A2-C048-85AC-BE8E71F3E086}" type="pres">
      <dgm:prSet presAssocID="{495BFA86-87D7-884B-8E40-DB8FCD6C254B}" presName="Name13" presStyleLbl="parChTrans1D2" presStyleIdx="3" presStyleCnt="12"/>
      <dgm:spPr/>
    </dgm:pt>
    <dgm:pt modelId="{1D37D21D-96A6-8447-A715-9C1B7A0E66E6}" type="pres">
      <dgm:prSet presAssocID="{D3F6D87B-C9A3-2F40-9F9F-0E823C9BA04F}" presName="childText" presStyleLbl="bgAcc1" presStyleIdx="3" presStyleCnt="12">
        <dgm:presLayoutVars>
          <dgm:bulletEnabled val="1"/>
        </dgm:presLayoutVars>
      </dgm:prSet>
      <dgm:spPr/>
    </dgm:pt>
    <dgm:pt modelId="{56CE90B0-CAF2-294C-B501-FBF64DA60C3B}" type="pres">
      <dgm:prSet presAssocID="{43DE423B-4760-0F43-9A7C-14FCDF2D118A}" presName="Name13" presStyleLbl="parChTrans1D2" presStyleIdx="4" presStyleCnt="12"/>
      <dgm:spPr/>
    </dgm:pt>
    <dgm:pt modelId="{47DE4F5A-1A5A-2D4E-A0F6-B44B34AD3356}" type="pres">
      <dgm:prSet presAssocID="{FBB61DD7-2FE2-C743-BF2B-B3E9D77B76FB}" presName="childText" presStyleLbl="bgAcc1" presStyleIdx="4" presStyleCnt="12">
        <dgm:presLayoutVars>
          <dgm:bulletEnabled val="1"/>
        </dgm:presLayoutVars>
      </dgm:prSet>
      <dgm:spPr/>
    </dgm:pt>
    <dgm:pt modelId="{F6B204CF-8084-8D4F-A8F6-16C970DCA9B5}" type="pres">
      <dgm:prSet presAssocID="{D046C17E-1D2D-4C4E-B45E-A07078BDAC18}" presName="Name13" presStyleLbl="parChTrans1D2" presStyleIdx="5" presStyleCnt="12"/>
      <dgm:spPr/>
    </dgm:pt>
    <dgm:pt modelId="{36A94398-43A1-EE42-A213-F5CDB911313E}" type="pres">
      <dgm:prSet presAssocID="{B748A284-88DF-8843-97FA-07D68A63C188}" presName="childText" presStyleLbl="bgAcc1" presStyleIdx="5" presStyleCnt="12" custScaleX="231903">
        <dgm:presLayoutVars>
          <dgm:bulletEnabled val="1"/>
        </dgm:presLayoutVars>
      </dgm:prSet>
      <dgm:spPr/>
    </dgm:pt>
    <dgm:pt modelId="{92B32D66-438F-4C49-9661-6FE8B0417A61}" type="pres">
      <dgm:prSet presAssocID="{92453D51-7325-4442-9B5C-84DAC13FD355}" presName="root" presStyleCnt="0"/>
      <dgm:spPr/>
    </dgm:pt>
    <dgm:pt modelId="{A305B6B9-AA69-6945-B3E5-B49DBDB4187F}" type="pres">
      <dgm:prSet presAssocID="{92453D51-7325-4442-9B5C-84DAC13FD355}" presName="rootComposite" presStyleCnt="0"/>
      <dgm:spPr/>
    </dgm:pt>
    <dgm:pt modelId="{C4EC6780-A201-634D-B737-84AAA728080C}" type="pres">
      <dgm:prSet presAssocID="{92453D51-7325-4442-9B5C-84DAC13FD355}" presName="rootText" presStyleLbl="node1" presStyleIdx="2" presStyleCnt="4" custScaleX="140992" custLinFactNeighborX="2604"/>
      <dgm:spPr/>
    </dgm:pt>
    <dgm:pt modelId="{01F76EEF-7FE8-CA47-B618-4BE6CCF5EA1F}" type="pres">
      <dgm:prSet presAssocID="{92453D51-7325-4442-9B5C-84DAC13FD355}" presName="rootConnector" presStyleLbl="node1" presStyleIdx="2" presStyleCnt="4"/>
      <dgm:spPr/>
    </dgm:pt>
    <dgm:pt modelId="{45365909-1052-C948-B244-6516BEDCAF15}" type="pres">
      <dgm:prSet presAssocID="{92453D51-7325-4442-9B5C-84DAC13FD355}" presName="childShape" presStyleCnt="0"/>
      <dgm:spPr/>
    </dgm:pt>
    <dgm:pt modelId="{80F6347F-90E3-C14C-8968-4FCDE6F27EF9}" type="pres">
      <dgm:prSet presAssocID="{5BF47E16-BE59-1249-97E3-CC25CDCF3966}" presName="Name13" presStyleLbl="parChTrans1D2" presStyleIdx="6" presStyleCnt="12"/>
      <dgm:spPr/>
    </dgm:pt>
    <dgm:pt modelId="{AD534453-9D1F-A14B-BAEE-AC3AF7BE3C45}" type="pres">
      <dgm:prSet presAssocID="{6D0149E5-FD7B-4B4D-8CC9-7BCFF86B8591}" presName="childText" presStyleLbl="bgAcc1" presStyleIdx="6" presStyleCnt="12" custScaleX="128558">
        <dgm:presLayoutVars>
          <dgm:bulletEnabled val="1"/>
        </dgm:presLayoutVars>
      </dgm:prSet>
      <dgm:spPr/>
    </dgm:pt>
    <dgm:pt modelId="{6CE57A2A-5C42-954F-8C9A-98B1DED0C64E}" type="pres">
      <dgm:prSet presAssocID="{0732DF52-CC23-5440-BFA2-AA7A6414B0CF}" presName="Name13" presStyleLbl="parChTrans1D2" presStyleIdx="7" presStyleCnt="12"/>
      <dgm:spPr/>
    </dgm:pt>
    <dgm:pt modelId="{A359B87B-94F6-AA46-A183-B2DC8851AB91}" type="pres">
      <dgm:prSet presAssocID="{413F4CF6-CBD2-FD4D-8189-E879D7ECF533}" presName="childText" presStyleLbl="bgAcc1" presStyleIdx="7" presStyleCnt="12">
        <dgm:presLayoutVars>
          <dgm:bulletEnabled val="1"/>
        </dgm:presLayoutVars>
      </dgm:prSet>
      <dgm:spPr/>
    </dgm:pt>
    <dgm:pt modelId="{F47B0F95-A2E5-5A43-8B29-EC738DB155BE}" type="pres">
      <dgm:prSet presAssocID="{F9496C31-949E-824D-8955-16BC4AD6B005}" presName="Name13" presStyleLbl="parChTrans1D2" presStyleIdx="8" presStyleCnt="12"/>
      <dgm:spPr/>
    </dgm:pt>
    <dgm:pt modelId="{95B730B0-8CBE-BD4E-8CD1-3B55C53EE4A4}" type="pres">
      <dgm:prSet presAssocID="{D96B44D8-02A0-0542-96EC-1EED5AA9B13E}" presName="childText" presStyleLbl="bgAcc1" presStyleIdx="8" presStyleCnt="12" custScaleX="254505">
        <dgm:presLayoutVars>
          <dgm:bulletEnabled val="1"/>
        </dgm:presLayoutVars>
      </dgm:prSet>
      <dgm:spPr/>
    </dgm:pt>
    <dgm:pt modelId="{89827E6E-94F7-8445-BA7D-7B2C56C5B1C5}" type="pres">
      <dgm:prSet presAssocID="{13B9B816-519D-6B49-93E2-C3964DF4D83C}" presName="root" presStyleCnt="0"/>
      <dgm:spPr/>
    </dgm:pt>
    <dgm:pt modelId="{B2136A3A-954B-A44A-B014-C10CC47D097A}" type="pres">
      <dgm:prSet presAssocID="{13B9B816-519D-6B49-93E2-C3964DF4D83C}" presName="rootComposite" presStyleCnt="0"/>
      <dgm:spPr/>
    </dgm:pt>
    <dgm:pt modelId="{1060FB9D-12F1-C947-B2F7-A782B3856765}" type="pres">
      <dgm:prSet presAssocID="{13B9B816-519D-6B49-93E2-C3964DF4D83C}" presName="rootText" presStyleLbl="node1" presStyleIdx="3" presStyleCnt="4" custScaleX="177064" custLinFactNeighborX="11951" custLinFactNeighborY="2400"/>
      <dgm:spPr/>
    </dgm:pt>
    <dgm:pt modelId="{9F90C8C9-4125-A441-A993-6199F47F21F8}" type="pres">
      <dgm:prSet presAssocID="{13B9B816-519D-6B49-93E2-C3964DF4D83C}" presName="rootConnector" presStyleLbl="node1" presStyleIdx="3" presStyleCnt="4"/>
      <dgm:spPr/>
    </dgm:pt>
    <dgm:pt modelId="{896AB7DD-DC55-474A-BC21-783767E6FA09}" type="pres">
      <dgm:prSet presAssocID="{13B9B816-519D-6B49-93E2-C3964DF4D83C}" presName="childShape" presStyleCnt="0"/>
      <dgm:spPr/>
    </dgm:pt>
    <dgm:pt modelId="{A86EB255-52AD-384B-AE04-4029E3438DEC}" type="pres">
      <dgm:prSet presAssocID="{CC5C4078-7F98-6C4C-8420-0107E30A4B6B}" presName="Name13" presStyleLbl="parChTrans1D2" presStyleIdx="9" presStyleCnt="12"/>
      <dgm:spPr/>
    </dgm:pt>
    <dgm:pt modelId="{CAADF682-4936-254F-A787-6A4502830F85}" type="pres">
      <dgm:prSet presAssocID="{D989E0F5-BF3E-7E4F-9978-97F34F1E308C}" presName="childText" presStyleLbl="bgAcc1" presStyleIdx="9" presStyleCnt="12">
        <dgm:presLayoutVars>
          <dgm:bulletEnabled val="1"/>
        </dgm:presLayoutVars>
      </dgm:prSet>
      <dgm:spPr/>
    </dgm:pt>
    <dgm:pt modelId="{EC268B1B-3B62-8C4D-BE7C-99925F03EF6C}" type="pres">
      <dgm:prSet presAssocID="{478A0E7F-53C4-2749-95B7-00A0CF1B0EC5}" presName="Name13" presStyleLbl="parChTrans1D2" presStyleIdx="10" presStyleCnt="12"/>
      <dgm:spPr/>
    </dgm:pt>
    <dgm:pt modelId="{966A92FD-9F22-1645-96DA-CC145FD4E9C7}" type="pres">
      <dgm:prSet presAssocID="{15E112E5-8803-AF4C-B531-E248BAC9226E}" presName="childText" presStyleLbl="bgAcc1" presStyleIdx="10" presStyleCnt="12">
        <dgm:presLayoutVars>
          <dgm:bulletEnabled val="1"/>
        </dgm:presLayoutVars>
      </dgm:prSet>
      <dgm:spPr/>
    </dgm:pt>
    <dgm:pt modelId="{2FB3E75E-6328-AC4C-B7E5-0A4CD6FEF175}" type="pres">
      <dgm:prSet presAssocID="{5D5F9ADF-475D-7046-A435-6130E558EB7A}" presName="Name13" presStyleLbl="parChTrans1D2" presStyleIdx="11" presStyleCnt="12"/>
      <dgm:spPr/>
    </dgm:pt>
    <dgm:pt modelId="{ACD4BEB8-3E34-DB40-A3AD-771938171760}" type="pres">
      <dgm:prSet presAssocID="{CEAC54B4-273B-C04A-BF0B-64F51A458980}" presName="childText" presStyleLbl="bgAcc1" presStyleIdx="11" presStyleCnt="12" custScaleX="246478">
        <dgm:presLayoutVars>
          <dgm:bulletEnabled val="1"/>
        </dgm:presLayoutVars>
      </dgm:prSet>
      <dgm:spPr/>
    </dgm:pt>
  </dgm:ptLst>
  <dgm:cxnLst>
    <dgm:cxn modelId="{73A6CE00-0C31-4825-A504-7A22750BE069}" type="presOf" srcId="{D046C17E-1D2D-4C4E-B45E-A07078BDAC18}" destId="{F6B204CF-8084-8D4F-A8F6-16C970DCA9B5}" srcOrd="0" destOrd="0" presId="urn:microsoft.com/office/officeart/2005/8/layout/hierarchy3"/>
    <dgm:cxn modelId="{B1C4FF03-5CA2-4893-BA7F-86746E8F23AF}" type="presOf" srcId="{92453D51-7325-4442-9B5C-84DAC13FD355}" destId="{01F76EEF-7FE8-CA47-B618-4BE6CCF5EA1F}" srcOrd="1" destOrd="0" presId="urn:microsoft.com/office/officeart/2005/8/layout/hierarchy3"/>
    <dgm:cxn modelId="{E475360D-2375-A948-B674-90D36639DFFA}" srcId="{92453D51-7325-4442-9B5C-84DAC13FD355}" destId="{6D0149E5-FD7B-4B4D-8CC9-7BCFF86B8591}" srcOrd="0" destOrd="0" parTransId="{5BF47E16-BE59-1249-97E3-CC25CDCF3966}" sibTransId="{8D81F7F4-51DB-8E49-8E94-DECD90A10F1A}"/>
    <dgm:cxn modelId="{7CD5990F-47FB-154F-A258-04F6220FFAF6}" srcId="{13B9B816-519D-6B49-93E2-C3964DF4D83C}" destId="{CEAC54B4-273B-C04A-BF0B-64F51A458980}" srcOrd="2" destOrd="0" parTransId="{5D5F9ADF-475D-7046-A435-6130E558EB7A}" sibTransId="{A92505D3-9B61-0D44-A782-17F2098257EF}"/>
    <dgm:cxn modelId="{8AD7B00F-506E-4D8C-BBCF-2EFB5BD455BA}" type="presOf" srcId="{CAD6921F-9972-8B4F-8965-A71C5C7D6361}" destId="{DF284359-22E2-9D4D-A848-A4632D4AA83C}" srcOrd="0" destOrd="0" presId="urn:microsoft.com/office/officeart/2005/8/layout/hierarchy3"/>
    <dgm:cxn modelId="{3CAAEE18-AF85-044A-A036-401E33B30A17}" srcId="{B1B10DBC-9360-3646-9A95-BCF178FD9A7B}" destId="{7B2D8A7E-4EAF-F940-A9D7-8742BDC470BC}" srcOrd="0" destOrd="0" parTransId="{72B16193-2454-F747-BB4D-FC2302379C28}" sibTransId="{84D52C99-9CAC-4D46-9B84-D5785D7E7D1E}"/>
    <dgm:cxn modelId="{14C0F519-A347-0547-9410-1600CA2D3A62}" srcId="{92453D51-7325-4442-9B5C-84DAC13FD355}" destId="{D96B44D8-02A0-0542-96EC-1EED5AA9B13E}" srcOrd="2" destOrd="0" parTransId="{F9496C31-949E-824D-8955-16BC4AD6B005}" sibTransId="{EF1486DF-BA5C-9549-831D-8826AA0C5ED6}"/>
    <dgm:cxn modelId="{5A57BC23-B6E6-5941-AFFF-C3FE97CCDBD0}" srcId="{B1B10DBC-9360-3646-9A95-BCF178FD9A7B}" destId="{92453D51-7325-4442-9B5C-84DAC13FD355}" srcOrd="2" destOrd="0" parTransId="{2B262F48-F2BC-7F41-BD6C-7B9B4707CD1D}" sibTransId="{8DDB8C52-F2C0-5D49-BD0F-259196EC4B80}"/>
    <dgm:cxn modelId="{540D8F2D-41D8-45DB-BD55-22796B5B538F}" type="presOf" srcId="{478A0E7F-53C4-2749-95B7-00A0CF1B0EC5}" destId="{EC268B1B-3B62-8C4D-BE7C-99925F03EF6C}" srcOrd="0" destOrd="0" presId="urn:microsoft.com/office/officeart/2005/8/layout/hierarchy3"/>
    <dgm:cxn modelId="{7D1D453B-285E-4AFF-B913-A66DB0A5D37F}" type="presOf" srcId="{0732DF52-CC23-5440-BFA2-AA7A6414B0CF}" destId="{6CE57A2A-5C42-954F-8C9A-98B1DED0C64E}" srcOrd="0" destOrd="0" presId="urn:microsoft.com/office/officeart/2005/8/layout/hierarchy3"/>
    <dgm:cxn modelId="{08639D3E-D185-4BA7-B04F-291959625704}" type="presOf" srcId="{13B9B816-519D-6B49-93E2-C3964DF4D83C}" destId="{1060FB9D-12F1-C947-B2F7-A782B3856765}" srcOrd="0" destOrd="0" presId="urn:microsoft.com/office/officeart/2005/8/layout/hierarchy3"/>
    <dgm:cxn modelId="{6A39444B-2C2C-42D6-B8BC-97E6BDAFE3AC}" type="presOf" srcId="{5D5F9ADF-475D-7046-A435-6130E558EB7A}" destId="{2FB3E75E-6328-AC4C-B7E5-0A4CD6FEF175}" srcOrd="0" destOrd="0" presId="urn:microsoft.com/office/officeart/2005/8/layout/hierarchy3"/>
    <dgm:cxn modelId="{D2817D4C-67D4-4E60-B2DF-725915F6193B}" type="presOf" srcId="{5BCB6DDA-95FD-8F41-81CE-FD0A74CA4AB7}" destId="{A64B5F80-E6D4-7144-A90B-6FDE60948AA2}" srcOrd="0" destOrd="0" presId="urn:microsoft.com/office/officeart/2005/8/layout/hierarchy3"/>
    <dgm:cxn modelId="{2A579E4F-2A2E-7449-A125-C6FBC0247CC3}" srcId="{B1B10DBC-9360-3646-9A95-BCF178FD9A7B}" destId="{13B9B816-519D-6B49-93E2-C3964DF4D83C}" srcOrd="3" destOrd="0" parTransId="{70E4B50A-B807-C142-B55B-C3D5B3AEFD1C}" sibTransId="{6FBB86AB-AA8B-5E4F-B0AE-777C1004AEF8}"/>
    <dgm:cxn modelId="{0F0B9451-83F2-40A2-9C3C-7D588F8759BD}" type="presOf" srcId="{7C1B1161-2114-DB42-97CD-FE3A1C466FDC}" destId="{012BFB69-DAA7-F942-BCDE-4FB08E349809}" srcOrd="0" destOrd="0" presId="urn:microsoft.com/office/officeart/2005/8/layout/hierarchy3"/>
    <dgm:cxn modelId="{F4D49253-497A-48C4-860A-C3C7FC49EB41}" type="presOf" srcId="{D3F6D87B-C9A3-2F40-9F9F-0E823C9BA04F}" destId="{1D37D21D-96A6-8447-A715-9C1B7A0E66E6}" srcOrd="0" destOrd="0" presId="urn:microsoft.com/office/officeart/2005/8/layout/hierarchy3"/>
    <dgm:cxn modelId="{CE6D6B6D-740D-46BA-BC9D-4A03CB15E8CB}" type="presOf" srcId="{D989E0F5-BF3E-7E4F-9978-97F34F1E308C}" destId="{CAADF682-4936-254F-A787-6A4502830F85}" srcOrd="0" destOrd="0" presId="urn:microsoft.com/office/officeart/2005/8/layout/hierarchy3"/>
    <dgm:cxn modelId="{77FFB671-7331-4307-9FAD-F1FFDC67FCAD}" type="presOf" srcId="{5BF47E16-BE59-1249-97E3-CC25CDCF3966}" destId="{80F6347F-90E3-C14C-8968-4FCDE6F27EF9}" srcOrd="0" destOrd="0" presId="urn:microsoft.com/office/officeart/2005/8/layout/hierarchy3"/>
    <dgm:cxn modelId="{9E51A979-B88B-4E11-A1CA-AA13721F6EF3}" type="presOf" srcId="{780530EB-9100-4B48-97B9-6D313B55EBA1}" destId="{0240F0A5-76E7-F54C-BA5A-D0B9F93D7806}" srcOrd="0" destOrd="0" presId="urn:microsoft.com/office/officeart/2005/8/layout/hierarchy3"/>
    <dgm:cxn modelId="{4E3C117C-7A68-D94C-897E-757EEA44231D}" srcId="{13B9B816-519D-6B49-93E2-C3964DF4D83C}" destId="{15E112E5-8803-AF4C-B531-E248BAC9226E}" srcOrd="1" destOrd="0" parTransId="{478A0E7F-53C4-2749-95B7-00A0CF1B0EC5}" sibTransId="{CF9D74CE-753A-5847-9D67-CC8E0B78C847}"/>
    <dgm:cxn modelId="{E59F0782-5669-4E6D-AACC-7B5D03B7482E}" type="presOf" srcId="{FBB61DD7-2FE2-C743-BF2B-B3E9D77B76FB}" destId="{47DE4F5A-1A5A-2D4E-A0F6-B44B34AD3356}" srcOrd="0" destOrd="0" presId="urn:microsoft.com/office/officeart/2005/8/layout/hierarchy3"/>
    <dgm:cxn modelId="{32E0078E-05E4-504E-BF92-2F31D8E3D0AE}" srcId="{780530EB-9100-4B48-97B9-6D313B55EBA1}" destId="{FBB61DD7-2FE2-C743-BF2B-B3E9D77B76FB}" srcOrd="1" destOrd="0" parTransId="{43DE423B-4760-0F43-9A7C-14FCDF2D118A}" sibTransId="{93F40C85-F644-E040-AD39-5D8D780FD673}"/>
    <dgm:cxn modelId="{9051018F-17C6-4E9F-9383-1BDE619CCF7A}" type="presOf" srcId="{CE13B9E8-1D86-3344-9DFD-C3054A3D978D}" destId="{F85854D1-746F-2543-9DB5-4704258308FE}" srcOrd="0" destOrd="0" presId="urn:microsoft.com/office/officeart/2005/8/layout/hierarchy3"/>
    <dgm:cxn modelId="{F8441A90-8F62-4EA9-8CE2-E4AB88B82C85}" type="presOf" srcId="{43DE423B-4760-0F43-9A7C-14FCDF2D118A}" destId="{56CE90B0-CAF2-294C-B501-FBF64DA60C3B}" srcOrd="0" destOrd="0" presId="urn:microsoft.com/office/officeart/2005/8/layout/hierarchy3"/>
    <dgm:cxn modelId="{D0401396-0074-40FD-A89B-9BF17B735D62}" type="presOf" srcId="{7B2D8A7E-4EAF-F940-A9D7-8742BDC470BC}" destId="{28F7B983-5683-314F-A503-813B450C4E8E}" srcOrd="0" destOrd="0" presId="urn:microsoft.com/office/officeart/2005/8/layout/hierarchy3"/>
    <dgm:cxn modelId="{279A1E9A-D860-4B94-BAD8-2F011F8A43DF}" type="presOf" srcId="{CC5C4078-7F98-6C4C-8420-0107E30A4B6B}" destId="{A86EB255-52AD-384B-AE04-4029E3438DEC}" srcOrd="0" destOrd="0" presId="urn:microsoft.com/office/officeart/2005/8/layout/hierarchy3"/>
    <dgm:cxn modelId="{824CF59A-00F3-5543-83F5-924E74A041DA}" srcId="{7B2D8A7E-4EAF-F940-A9D7-8742BDC470BC}" destId="{CAD6921F-9972-8B4F-8965-A71C5C7D6361}" srcOrd="0" destOrd="0" parTransId="{595DBE2D-BFF9-2246-B0B7-654377D51D72}" sibTransId="{CF69567C-5AA2-C94C-9360-17CABB188D1C}"/>
    <dgm:cxn modelId="{5453249B-34D8-4633-B4B4-612F9EFE7192}" type="presOf" srcId="{CE047192-9C09-0649-9A5F-44ADE61FA714}" destId="{50F73282-29A1-7042-9B8C-7ED7AB696145}" srcOrd="0" destOrd="0" presId="urn:microsoft.com/office/officeart/2005/8/layout/hierarchy3"/>
    <dgm:cxn modelId="{3741669B-7E22-6F4F-8986-0FDB3FC4CC38}" srcId="{780530EB-9100-4B48-97B9-6D313B55EBA1}" destId="{B748A284-88DF-8843-97FA-07D68A63C188}" srcOrd="2" destOrd="0" parTransId="{D046C17E-1D2D-4C4E-B45E-A07078BDAC18}" sibTransId="{CEF85285-1607-3847-9592-8F945F9941FB}"/>
    <dgm:cxn modelId="{D9CBA29E-1A12-4D83-B273-EE4C8CB64783}" type="presOf" srcId="{CEAC54B4-273B-C04A-BF0B-64F51A458980}" destId="{ACD4BEB8-3E34-DB40-A3AD-771938171760}" srcOrd="0" destOrd="0" presId="urn:microsoft.com/office/officeart/2005/8/layout/hierarchy3"/>
    <dgm:cxn modelId="{92C249A1-7210-2846-9F9C-3D6407B77446}" srcId="{780530EB-9100-4B48-97B9-6D313B55EBA1}" destId="{D3F6D87B-C9A3-2F40-9F9F-0E823C9BA04F}" srcOrd="0" destOrd="0" parTransId="{495BFA86-87D7-884B-8E40-DB8FCD6C254B}" sibTransId="{9C9CB369-DDA8-0645-8B50-9BABD4AD4717}"/>
    <dgm:cxn modelId="{974E4BA9-7172-574B-8E2B-95BC56E928A3}" srcId="{13B9B816-519D-6B49-93E2-C3964DF4D83C}" destId="{D989E0F5-BF3E-7E4F-9978-97F34F1E308C}" srcOrd="0" destOrd="0" parTransId="{CC5C4078-7F98-6C4C-8420-0107E30A4B6B}" sibTransId="{002E2C31-45F3-7245-A01F-5B94245C178D}"/>
    <dgm:cxn modelId="{7D9DF2AA-4C9C-4E32-9A0D-9EC6DDC9A43B}" type="presOf" srcId="{7B2D8A7E-4EAF-F940-A9D7-8742BDC470BC}" destId="{BE510443-7625-7B4D-8082-D97CC6B027EA}" srcOrd="1" destOrd="0" presId="urn:microsoft.com/office/officeart/2005/8/layout/hierarchy3"/>
    <dgm:cxn modelId="{023288AB-0EB5-4458-9B74-1DC3F75B9F00}" type="presOf" srcId="{6D0149E5-FD7B-4B4D-8CC9-7BCFF86B8591}" destId="{AD534453-9D1F-A14B-BAEE-AC3AF7BE3C45}" srcOrd="0" destOrd="0" presId="urn:microsoft.com/office/officeart/2005/8/layout/hierarchy3"/>
    <dgm:cxn modelId="{ED7AF8B0-2652-4EDA-8D9D-44CBD25AADFD}" type="presOf" srcId="{595DBE2D-BFF9-2246-B0B7-654377D51D72}" destId="{A2ADDC81-6E48-4140-A24D-276A5A48E1BC}" srcOrd="0" destOrd="0" presId="urn:microsoft.com/office/officeart/2005/8/layout/hierarchy3"/>
    <dgm:cxn modelId="{30B8BEB5-BFBA-41AF-8920-9E72FC183001}" type="presOf" srcId="{92453D51-7325-4442-9B5C-84DAC13FD355}" destId="{C4EC6780-A201-634D-B737-84AAA728080C}" srcOrd="0" destOrd="0" presId="urn:microsoft.com/office/officeart/2005/8/layout/hierarchy3"/>
    <dgm:cxn modelId="{6CCAC1B9-B430-4E12-8446-2DDA5B4EC413}" type="presOf" srcId="{15E112E5-8803-AF4C-B531-E248BAC9226E}" destId="{966A92FD-9F22-1645-96DA-CC145FD4E9C7}" srcOrd="0" destOrd="0" presId="urn:microsoft.com/office/officeart/2005/8/layout/hierarchy3"/>
    <dgm:cxn modelId="{8119F7BC-ED42-3B42-A194-2FCAC740639E}" srcId="{92453D51-7325-4442-9B5C-84DAC13FD355}" destId="{413F4CF6-CBD2-FD4D-8189-E879D7ECF533}" srcOrd="1" destOrd="0" parTransId="{0732DF52-CC23-5440-BFA2-AA7A6414B0CF}" sibTransId="{6B2B62A8-A748-4C41-A220-75DCD817822E}"/>
    <dgm:cxn modelId="{F6CC74C1-72C2-4115-9B97-BAA9072379D8}" type="presOf" srcId="{413F4CF6-CBD2-FD4D-8189-E879D7ECF533}" destId="{A359B87B-94F6-AA46-A183-B2DC8851AB91}" srcOrd="0" destOrd="0" presId="urn:microsoft.com/office/officeart/2005/8/layout/hierarchy3"/>
    <dgm:cxn modelId="{0C4F32C3-B1BA-4B40-9691-5966DB01F348}" srcId="{B1B10DBC-9360-3646-9A95-BCF178FD9A7B}" destId="{780530EB-9100-4B48-97B9-6D313B55EBA1}" srcOrd="1" destOrd="0" parTransId="{F5FBC8C2-5D32-D94A-A02E-375F0D736610}" sibTransId="{09972BF0-ADE2-854E-85F9-FB746CFDAAE5}"/>
    <dgm:cxn modelId="{03F55CC7-41B9-6845-904D-AAA017F221BC}" type="presOf" srcId="{B1B10DBC-9360-3646-9A95-BCF178FD9A7B}" destId="{B459D58A-585D-584E-9D78-D50D426DD522}" srcOrd="0" destOrd="0" presId="urn:microsoft.com/office/officeart/2005/8/layout/hierarchy3"/>
    <dgm:cxn modelId="{3DBD5ACA-2C32-D640-A2A9-4FAFC28E2BDB}" srcId="{7B2D8A7E-4EAF-F940-A9D7-8742BDC470BC}" destId="{CE13B9E8-1D86-3344-9DFD-C3054A3D978D}" srcOrd="2" destOrd="0" parTransId="{CE047192-9C09-0649-9A5F-44ADE61FA714}" sibTransId="{2836D08C-DE31-6949-8CE1-B11D2E28D33D}"/>
    <dgm:cxn modelId="{0007F4CB-63E9-4B35-9002-EB3CB4FEF787}" type="presOf" srcId="{13B9B816-519D-6B49-93E2-C3964DF4D83C}" destId="{9F90C8C9-4125-A441-A993-6199F47F21F8}" srcOrd="1" destOrd="0" presId="urn:microsoft.com/office/officeart/2005/8/layout/hierarchy3"/>
    <dgm:cxn modelId="{920883D2-FB23-48F9-9411-2EB76B683812}" type="presOf" srcId="{495BFA86-87D7-884B-8E40-DB8FCD6C254B}" destId="{A1DDCD1F-B3A2-C048-85AC-BE8E71F3E086}" srcOrd="0" destOrd="0" presId="urn:microsoft.com/office/officeart/2005/8/layout/hierarchy3"/>
    <dgm:cxn modelId="{C95840D5-AB28-48AD-BCBC-E1F7C74F65C0}" type="presOf" srcId="{780530EB-9100-4B48-97B9-6D313B55EBA1}" destId="{8EAD6E02-80DF-2A48-8B5A-B8AFABDAA712}" srcOrd="1" destOrd="0" presId="urn:microsoft.com/office/officeart/2005/8/layout/hierarchy3"/>
    <dgm:cxn modelId="{DFFD75DD-DC28-4B7C-B553-2B97979E1697}" type="presOf" srcId="{F9496C31-949E-824D-8955-16BC4AD6B005}" destId="{F47B0F95-A2E5-5A43-8B29-EC738DB155BE}" srcOrd="0" destOrd="0" presId="urn:microsoft.com/office/officeart/2005/8/layout/hierarchy3"/>
    <dgm:cxn modelId="{49FEECE6-4C69-4CB2-9533-88C7120B6AA6}" type="presOf" srcId="{D96B44D8-02A0-0542-96EC-1EED5AA9B13E}" destId="{95B730B0-8CBE-BD4E-8CD1-3B55C53EE4A4}" srcOrd="0" destOrd="0" presId="urn:microsoft.com/office/officeart/2005/8/layout/hierarchy3"/>
    <dgm:cxn modelId="{004851ED-7884-4A6C-9238-182B5E140AC6}" type="presOf" srcId="{B748A284-88DF-8843-97FA-07D68A63C188}" destId="{36A94398-43A1-EE42-A213-F5CDB911313E}" srcOrd="0" destOrd="0" presId="urn:microsoft.com/office/officeart/2005/8/layout/hierarchy3"/>
    <dgm:cxn modelId="{07DAB1F0-FFEA-F44B-AE76-C237FED50C0F}" srcId="{7B2D8A7E-4EAF-F940-A9D7-8742BDC470BC}" destId="{5BCB6DDA-95FD-8F41-81CE-FD0A74CA4AB7}" srcOrd="1" destOrd="0" parTransId="{7C1B1161-2114-DB42-97CD-FE3A1C466FDC}" sibTransId="{8A4BF479-0667-8747-8E18-9F3FD8DE1170}"/>
    <dgm:cxn modelId="{00661027-2883-4AFE-B67E-5A6B47D29311}" type="presParOf" srcId="{B459D58A-585D-584E-9D78-D50D426DD522}" destId="{12E8EF7F-77C5-0F4A-9B5A-22A635A4148C}" srcOrd="0" destOrd="0" presId="urn:microsoft.com/office/officeart/2005/8/layout/hierarchy3"/>
    <dgm:cxn modelId="{E963BFAA-790B-425C-B84E-71637B6BA494}" type="presParOf" srcId="{12E8EF7F-77C5-0F4A-9B5A-22A635A4148C}" destId="{A013992E-4678-1E46-A2CA-B4D7C0F7E706}" srcOrd="0" destOrd="0" presId="urn:microsoft.com/office/officeart/2005/8/layout/hierarchy3"/>
    <dgm:cxn modelId="{9DF91870-08B2-4024-943F-4DC65435F322}" type="presParOf" srcId="{A013992E-4678-1E46-A2CA-B4D7C0F7E706}" destId="{28F7B983-5683-314F-A503-813B450C4E8E}" srcOrd="0" destOrd="0" presId="urn:microsoft.com/office/officeart/2005/8/layout/hierarchy3"/>
    <dgm:cxn modelId="{C2524337-3D37-4290-9488-E9F6EC7E16FF}" type="presParOf" srcId="{A013992E-4678-1E46-A2CA-B4D7C0F7E706}" destId="{BE510443-7625-7B4D-8082-D97CC6B027EA}" srcOrd="1" destOrd="0" presId="urn:microsoft.com/office/officeart/2005/8/layout/hierarchy3"/>
    <dgm:cxn modelId="{160165A3-8960-420D-80D2-62E29FA0D3C3}" type="presParOf" srcId="{12E8EF7F-77C5-0F4A-9B5A-22A635A4148C}" destId="{E15F5FDD-0846-504A-A3E7-D30FFFEAED2F}" srcOrd="1" destOrd="0" presId="urn:microsoft.com/office/officeart/2005/8/layout/hierarchy3"/>
    <dgm:cxn modelId="{6C40C73E-2B19-4624-A42F-112880F4CE98}" type="presParOf" srcId="{E15F5FDD-0846-504A-A3E7-D30FFFEAED2F}" destId="{A2ADDC81-6E48-4140-A24D-276A5A48E1BC}" srcOrd="0" destOrd="0" presId="urn:microsoft.com/office/officeart/2005/8/layout/hierarchy3"/>
    <dgm:cxn modelId="{7D589102-30B5-4505-9D4B-404714886971}" type="presParOf" srcId="{E15F5FDD-0846-504A-A3E7-D30FFFEAED2F}" destId="{DF284359-22E2-9D4D-A848-A4632D4AA83C}" srcOrd="1" destOrd="0" presId="urn:microsoft.com/office/officeart/2005/8/layout/hierarchy3"/>
    <dgm:cxn modelId="{A2C3133F-CBB9-42F2-885B-BD1E5AF8D18E}" type="presParOf" srcId="{E15F5FDD-0846-504A-A3E7-D30FFFEAED2F}" destId="{012BFB69-DAA7-F942-BCDE-4FB08E349809}" srcOrd="2" destOrd="0" presId="urn:microsoft.com/office/officeart/2005/8/layout/hierarchy3"/>
    <dgm:cxn modelId="{B4ED0D09-DCB3-4FCC-9EE9-8F4C06B2731E}" type="presParOf" srcId="{E15F5FDD-0846-504A-A3E7-D30FFFEAED2F}" destId="{A64B5F80-E6D4-7144-A90B-6FDE60948AA2}" srcOrd="3" destOrd="0" presId="urn:microsoft.com/office/officeart/2005/8/layout/hierarchy3"/>
    <dgm:cxn modelId="{34E7D92F-84CB-4892-A27A-4052B746CF4F}" type="presParOf" srcId="{E15F5FDD-0846-504A-A3E7-D30FFFEAED2F}" destId="{50F73282-29A1-7042-9B8C-7ED7AB696145}" srcOrd="4" destOrd="0" presId="urn:microsoft.com/office/officeart/2005/8/layout/hierarchy3"/>
    <dgm:cxn modelId="{EA2D437F-A69A-4F35-9B03-D0E95E92F87C}" type="presParOf" srcId="{E15F5FDD-0846-504A-A3E7-D30FFFEAED2F}" destId="{F85854D1-746F-2543-9DB5-4704258308FE}" srcOrd="5" destOrd="0" presId="urn:microsoft.com/office/officeart/2005/8/layout/hierarchy3"/>
    <dgm:cxn modelId="{8A6E2838-B96B-4521-83CB-0D22B3C83AB0}" type="presParOf" srcId="{B459D58A-585D-584E-9D78-D50D426DD522}" destId="{452480B1-744F-CB4D-81AE-E7A7D9D3E43B}" srcOrd="1" destOrd="0" presId="urn:microsoft.com/office/officeart/2005/8/layout/hierarchy3"/>
    <dgm:cxn modelId="{D232C858-81A0-49FB-BD09-E57440E61035}" type="presParOf" srcId="{452480B1-744F-CB4D-81AE-E7A7D9D3E43B}" destId="{C22D88BC-0170-6841-827B-1F205FD7DF23}" srcOrd="0" destOrd="0" presId="urn:microsoft.com/office/officeart/2005/8/layout/hierarchy3"/>
    <dgm:cxn modelId="{3904B8B2-9912-4330-BAA4-B6A4B6C6A23C}" type="presParOf" srcId="{C22D88BC-0170-6841-827B-1F205FD7DF23}" destId="{0240F0A5-76E7-F54C-BA5A-D0B9F93D7806}" srcOrd="0" destOrd="0" presId="urn:microsoft.com/office/officeart/2005/8/layout/hierarchy3"/>
    <dgm:cxn modelId="{DBB7CC5F-B5F1-4DBC-B43B-0A747136B453}" type="presParOf" srcId="{C22D88BC-0170-6841-827B-1F205FD7DF23}" destId="{8EAD6E02-80DF-2A48-8B5A-B8AFABDAA712}" srcOrd="1" destOrd="0" presId="urn:microsoft.com/office/officeart/2005/8/layout/hierarchy3"/>
    <dgm:cxn modelId="{E41C25CC-771E-424D-AB68-63E5FD7EBCE9}" type="presParOf" srcId="{452480B1-744F-CB4D-81AE-E7A7D9D3E43B}" destId="{72E272E3-C5C6-704B-B141-AB57AE945306}" srcOrd="1" destOrd="0" presId="urn:microsoft.com/office/officeart/2005/8/layout/hierarchy3"/>
    <dgm:cxn modelId="{0433F14D-4A45-440F-A561-E5EB5C73CECE}" type="presParOf" srcId="{72E272E3-C5C6-704B-B141-AB57AE945306}" destId="{A1DDCD1F-B3A2-C048-85AC-BE8E71F3E086}" srcOrd="0" destOrd="0" presId="urn:microsoft.com/office/officeart/2005/8/layout/hierarchy3"/>
    <dgm:cxn modelId="{112E119C-ACF7-4D2B-8DBA-17C06C4879C1}" type="presParOf" srcId="{72E272E3-C5C6-704B-B141-AB57AE945306}" destId="{1D37D21D-96A6-8447-A715-9C1B7A0E66E6}" srcOrd="1" destOrd="0" presId="urn:microsoft.com/office/officeart/2005/8/layout/hierarchy3"/>
    <dgm:cxn modelId="{56233CB1-162B-48CF-8F3C-561864FB3C82}" type="presParOf" srcId="{72E272E3-C5C6-704B-B141-AB57AE945306}" destId="{56CE90B0-CAF2-294C-B501-FBF64DA60C3B}" srcOrd="2" destOrd="0" presId="urn:microsoft.com/office/officeart/2005/8/layout/hierarchy3"/>
    <dgm:cxn modelId="{46F94093-C76E-41D7-BEFB-106ADC3ECC6E}" type="presParOf" srcId="{72E272E3-C5C6-704B-B141-AB57AE945306}" destId="{47DE4F5A-1A5A-2D4E-A0F6-B44B34AD3356}" srcOrd="3" destOrd="0" presId="urn:microsoft.com/office/officeart/2005/8/layout/hierarchy3"/>
    <dgm:cxn modelId="{C8FC9FB1-6053-4718-8FB0-5CC5FCDA7ED3}" type="presParOf" srcId="{72E272E3-C5C6-704B-B141-AB57AE945306}" destId="{F6B204CF-8084-8D4F-A8F6-16C970DCA9B5}" srcOrd="4" destOrd="0" presId="urn:microsoft.com/office/officeart/2005/8/layout/hierarchy3"/>
    <dgm:cxn modelId="{90D96A45-DCDF-4CF4-A3BF-66A32578705E}" type="presParOf" srcId="{72E272E3-C5C6-704B-B141-AB57AE945306}" destId="{36A94398-43A1-EE42-A213-F5CDB911313E}" srcOrd="5" destOrd="0" presId="urn:microsoft.com/office/officeart/2005/8/layout/hierarchy3"/>
    <dgm:cxn modelId="{AC4DF711-7730-481A-BC9B-B2D1C88EAC5D}" type="presParOf" srcId="{B459D58A-585D-584E-9D78-D50D426DD522}" destId="{92B32D66-438F-4C49-9661-6FE8B0417A61}" srcOrd="2" destOrd="0" presId="urn:microsoft.com/office/officeart/2005/8/layout/hierarchy3"/>
    <dgm:cxn modelId="{B4EB69DA-A73A-49CD-9197-AB013D6DDF97}" type="presParOf" srcId="{92B32D66-438F-4C49-9661-6FE8B0417A61}" destId="{A305B6B9-AA69-6945-B3E5-B49DBDB4187F}" srcOrd="0" destOrd="0" presId="urn:microsoft.com/office/officeart/2005/8/layout/hierarchy3"/>
    <dgm:cxn modelId="{3CCE8DBD-9386-49ED-8FE2-24CFEEED4205}" type="presParOf" srcId="{A305B6B9-AA69-6945-B3E5-B49DBDB4187F}" destId="{C4EC6780-A201-634D-B737-84AAA728080C}" srcOrd="0" destOrd="0" presId="urn:microsoft.com/office/officeart/2005/8/layout/hierarchy3"/>
    <dgm:cxn modelId="{A8BCFD9F-64E8-41DF-95AD-B632D48586F4}" type="presParOf" srcId="{A305B6B9-AA69-6945-B3E5-B49DBDB4187F}" destId="{01F76EEF-7FE8-CA47-B618-4BE6CCF5EA1F}" srcOrd="1" destOrd="0" presId="urn:microsoft.com/office/officeart/2005/8/layout/hierarchy3"/>
    <dgm:cxn modelId="{732D823C-3BC7-4673-A95C-BAC5D1D8720B}" type="presParOf" srcId="{92B32D66-438F-4C49-9661-6FE8B0417A61}" destId="{45365909-1052-C948-B244-6516BEDCAF15}" srcOrd="1" destOrd="0" presId="urn:microsoft.com/office/officeart/2005/8/layout/hierarchy3"/>
    <dgm:cxn modelId="{1C229A8D-3B6A-496E-95ED-02B6CD4984E2}" type="presParOf" srcId="{45365909-1052-C948-B244-6516BEDCAF15}" destId="{80F6347F-90E3-C14C-8968-4FCDE6F27EF9}" srcOrd="0" destOrd="0" presId="urn:microsoft.com/office/officeart/2005/8/layout/hierarchy3"/>
    <dgm:cxn modelId="{2403C328-EB85-432D-B2DF-E86134735C16}" type="presParOf" srcId="{45365909-1052-C948-B244-6516BEDCAF15}" destId="{AD534453-9D1F-A14B-BAEE-AC3AF7BE3C45}" srcOrd="1" destOrd="0" presId="urn:microsoft.com/office/officeart/2005/8/layout/hierarchy3"/>
    <dgm:cxn modelId="{89202394-1611-4CD0-9C2C-24615D067382}" type="presParOf" srcId="{45365909-1052-C948-B244-6516BEDCAF15}" destId="{6CE57A2A-5C42-954F-8C9A-98B1DED0C64E}" srcOrd="2" destOrd="0" presId="urn:microsoft.com/office/officeart/2005/8/layout/hierarchy3"/>
    <dgm:cxn modelId="{FF34C23F-D54A-43B3-A938-DEB60CA7C96B}" type="presParOf" srcId="{45365909-1052-C948-B244-6516BEDCAF15}" destId="{A359B87B-94F6-AA46-A183-B2DC8851AB91}" srcOrd="3" destOrd="0" presId="urn:microsoft.com/office/officeart/2005/8/layout/hierarchy3"/>
    <dgm:cxn modelId="{D5591E32-74C4-4984-AE3E-EE1C2813B4F0}" type="presParOf" srcId="{45365909-1052-C948-B244-6516BEDCAF15}" destId="{F47B0F95-A2E5-5A43-8B29-EC738DB155BE}" srcOrd="4" destOrd="0" presId="urn:microsoft.com/office/officeart/2005/8/layout/hierarchy3"/>
    <dgm:cxn modelId="{3B622E9A-BB4F-49A5-A075-47B0A0CED6F6}" type="presParOf" srcId="{45365909-1052-C948-B244-6516BEDCAF15}" destId="{95B730B0-8CBE-BD4E-8CD1-3B55C53EE4A4}" srcOrd="5" destOrd="0" presId="urn:microsoft.com/office/officeart/2005/8/layout/hierarchy3"/>
    <dgm:cxn modelId="{B4D8396D-59ED-44A4-A4D7-262238A90D5C}" type="presParOf" srcId="{B459D58A-585D-584E-9D78-D50D426DD522}" destId="{89827E6E-94F7-8445-BA7D-7B2C56C5B1C5}" srcOrd="3" destOrd="0" presId="urn:microsoft.com/office/officeart/2005/8/layout/hierarchy3"/>
    <dgm:cxn modelId="{F7CDB099-361A-4CA5-BC2F-3A77EA6550B3}" type="presParOf" srcId="{89827E6E-94F7-8445-BA7D-7B2C56C5B1C5}" destId="{B2136A3A-954B-A44A-B014-C10CC47D097A}" srcOrd="0" destOrd="0" presId="urn:microsoft.com/office/officeart/2005/8/layout/hierarchy3"/>
    <dgm:cxn modelId="{E1AA533F-B290-4F77-B63E-8FD03E332B6E}" type="presParOf" srcId="{B2136A3A-954B-A44A-B014-C10CC47D097A}" destId="{1060FB9D-12F1-C947-B2F7-A782B3856765}" srcOrd="0" destOrd="0" presId="urn:microsoft.com/office/officeart/2005/8/layout/hierarchy3"/>
    <dgm:cxn modelId="{3CA48523-0774-4BA4-8CFA-FBB6165B7E8A}" type="presParOf" srcId="{B2136A3A-954B-A44A-B014-C10CC47D097A}" destId="{9F90C8C9-4125-A441-A993-6199F47F21F8}" srcOrd="1" destOrd="0" presId="urn:microsoft.com/office/officeart/2005/8/layout/hierarchy3"/>
    <dgm:cxn modelId="{2AF217A9-8D67-4A68-89E8-06D092334D6A}" type="presParOf" srcId="{89827E6E-94F7-8445-BA7D-7B2C56C5B1C5}" destId="{896AB7DD-DC55-474A-BC21-783767E6FA09}" srcOrd="1" destOrd="0" presId="urn:microsoft.com/office/officeart/2005/8/layout/hierarchy3"/>
    <dgm:cxn modelId="{E454C5D7-C736-4922-BC50-FCE878043F19}" type="presParOf" srcId="{896AB7DD-DC55-474A-BC21-783767E6FA09}" destId="{A86EB255-52AD-384B-AE04-4029E3438DEC}" srcOrd="0" destOrd="0" presId="urn:microsoft.com/office/officeart/2005/8/layout/hierarchy3"/>
    <dgm:cxn modelId="{6AC7476D-6AAE-4C70-AC93-5627AC27283B}" type="presParOf" srcId="{896AB7DD-DC55-474A-BC21-783767E6FA09}" destId="{CAADF682-4936-254F-A787-6A4502830F85}" srcOrd="1" destOrd="0" presId="urn:microsoft.com/office/officeart/2005/8/layout/hierarchy3"/>
    <dgm:cxn modelId="{9F7A261F-7BEA-4784-8EF3-BD9D9177B57C}" type="presParOf" srcId="{896AB7DD-DC55-474A-BC21-783767E6FA09}" destId="{EC268B1B-3B62-8C4D-BE7C-99925F03EF6C}" srcOrd="2" destOrd="0" presId="urn:microsoft.com/office/officeart/2005/8/layout/hierarchy3"/>
    <dgm:cxn modelId="{C7F39763-2633-4E28-8671-6F1C0515C8B6}" type="presParOf" srcId="{896AB7DD-DC55-474A-BC21-783767E6FA09}" destId="{966A92FD-9F22-1645-96DA-CC145FD4E9C7}" srcOrd="3" destOrd="0" presId="urn:microsoft.com/office/officeart/2005/8/layout/hierarchy3"/>
    <dgm:cxn modelId="{3FC54C29-87D4-4D62-84CC-61D9F5E9C1CB}" type="presParOf" srcId="{896AB7DD-DC55-474A-BC21-783767E6FA09}" destId="{2FB3E75E-6328-AC4C-B7E5-0A4CD6FEF175}" srcOrd="4" destOrd="0" presId="urn:microsoft.com/office/officeart/2005/8/layout/hierarchy3"/>
    <dgm:cxn modelId="{18B0E410-6AC0-449E-9F89-78631111E6FA}" type="presParOf" srcId="{896AB7DD-DC55-474A-BC21-783767E6FA09}" destId="{ACD4BEB8-3E34-DB40-A3AD-771938171760}" srcOrd="5" destOrd="0" presId="urn:microsoft.com/office/officeart/2005/8/layout/hierarchy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A5B1CC-CEC1-024E-AA05-9DC1CFF0850C}"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it-IT"/>
        </a:p>
      </dgm:t>
    </dgm:pt>
    <mc:AlternateContent xmlns:mc="http://schemas.openxmlformats.org/markup-compatibility/2006" xmlns:a14="http://schemas.microsoft.com/office/drawing/2010/main">
      <mc:Choice Requires="a14">
        <dgm:pt modelId="{DD0B65CE-5DC9-6341-A2AE-920438BBEDC7}">
          <dgm:prSet phldrT="[Testo]"/>
          <dgm:spPr>
            <a:noFill/>
          </dgm:spPr>
          <dgm:t>
            <a:bodyPr/>
            <a:lstStyle/>
            <a:p>
              <a:pPr algn="l"/>
              <a:r>
                <a:rPr lang="it-IT" err="1">
                  <a:solidFill>
                    <a:schemeClr val="tx1"/>
                  </a:solidFill>
                </a:rPr>
                <a:t>Daily</a:t>
              </a:r>
              <a:r>
                <a:rPr lang="it-IT">
                  <a:solidFill>
                    <a:schemeClr val="tx1"/>
                  </a:solidFill>
                </a:rPr>
                <a:t> </a:t>
              </a:r>
              <a:r>
                <a:rPr lang="it-IT" err="1">
                  <a:solidFill>
                    <a:schemeClr val="tx1"/>
                  </a:solidFill>
                </a:rPr>
                <a:t>Number</a:t>
              </a:r>
              <a:r>
                <a:rPr lang="it-IT">
                  <a:solidFill>
                    <a:schemeClr val="tx1"/>
                  </a:solidFill>
                </a:rPr>
                <a:t> of </a:t>
              </a:r>
              <a:r>
                <a:rPr lang="it-IT" err="1">
                  <a:solidFill>
                    <a:schemeClr val="tx1"/>
                  </a:solidFill>
                </a:rPr>
                <a:t>clicks</a:t>
              </a:r>
              <a:r>
                <a:rPr lang="it-IT">
                  <a:solidFill>
                    <a:schemeClr val="tx1"/>
                  </a:solidFill>
                </a:rPr>
                <a:t>:              </a:t>
              </a:r>
              <a14:m>
                <m:oMath xmlns:m="http://schemas.openxmlformats.org/officeDocument/2006/math">
                  <m:sSub>
                    <m:sSubPr>
                      <m:ctrlPr>
                        <a:rPr lang="it-IT"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𝑏</m:t>
                      </m:r>
                    </m:sub>
                  </m:sSub>
                  <m:r>
                    <m:rPr>
                      <m:nor/>
                    </m:rPr>
                    <a:rPr lang="en-US">
                      <a:solidFill>
                        <a:schemeClr val="tx1"/>
                      </a:solidFill>
                    </a:rPr>
                    <m:t>  ~ </m:t>
                  </m:r>
                  <m:r>
                    <m:rPr>
                      <m:nor/>
                    </m:rPr>
                    <a:rPr lang="en-US">
                      <a:solidFill>
                        <a:schemeClr val="tx1"/>
                      </a:solidFill>
                    </a:rPr>
                    <m:t>N</m:t>
                  </m:r>
                  <m:r>
                    <m:rPr>
                      <m:nor/>
                    </m:rPr>
                    <a:rPr lang="en-US">
                      <a:solidFill>
                        <a:schemeClr val="tx1"/>
                      </a:solidFill>
                    </a:rPr>
                    <m:t>(</m:t>
                  </m:r>
                  <m:r>
                    <m:rPr>
                      <m:nor/>
                    </m:rPr>
                    <a:rPr lang="en-US">
                      <a:solidFill>
                        <a:schemeClr val="tx1"/>
                      </a:solidFill>
                    </a:rPr>
                    <m:t>n</m:t>
                  </m:r>
                  <m:r>
                    <m:rPr>
                      <m:nor/>
                    </m:rPr>
                    <a:rPr lang="en-US">
                      <a:solidFill>
                        <a:schemeClr val="tx1"/>
                      </a:solidFill>
                    </a:rPr>
                    <m:t>(</m:t>
                  </m:r>
                  <m:r>
                    <m:rPr>
                      <m:nor/>
                    </m:rPr>
                    <a:rPr lang="en-US">
                      <a:solidFill>
                        <a:schemeClr val="tx1"/>
                      </a:solidFill>
                    </a:rPr>
                    <m:t>b</m:t>
                  </m:r>
                  <m:r>
                    <m:rPr>
                      <m:nor/>
                    </m:rPr>
                    <a:rPr lang="en-US">
                      <a:solidFill>
                        <a:schemeClr val="tx1"/>
                      </a:solidFill>
                    </a:rPr>
                    <m:t>), </m:t>
                  </m:r>
                  <m:sSup>
                    <m:sSupPr>
                      <m:ctrlPr>
                        <a:rPr lang="it-IT"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𝜎</m:t>
                      </m:r>
                    </m:e>
                    <m:sup>
                      <m:r>
                        <a:rPr lang="en-US">
                          <a:solidFill>
                            <a:schemeClr val="tx1"/>
                          </a:solidFill>
                          <a:latin typeface="Cambria Math" panose="02040503050406030204" pitchFamily="18" charset="0"/>
                        </a:rPr>
                        <m:t>2</m:t>
                      </m:r>
                    </m:sup>
                  </m:sSup>
                  <m:r>
                    <m:rPr>
                      <m:nor/>
                    </m:rPr>
                    <a:rPr lang="en-US">
                      <a:solidFill>
                        <a:schemeClr val="tx1"/>
                      </a:solidFill>
                    </a:rPr>
                    <m:t>)</m:t>
                  </m:r>
                </m:oMath>
              </a14:m>
              <a:r>
                <a:rPr lang="it-IT">
                  <a:solidFill>
                    <a:schemeClr val="tx1"/>
                  </a:solidFill>
                  <a:effectLst/>
                </a:rPr>
                <a:t> </a:t>
              </a:r>
              <a:endParaRPr lang="it-IT">
                <a:solidFill>
                  <a:schemeClr val="tx1"/>
                </a:solidFill>
              </a:endParaRPr>
            </a:p>
          </dgm:t>
        </dgm:pt>
      </mc:Choice>
      <mc:Fallback xmlns="">
        <dgm:pt modelId="{DD0B65CE-5DC9-6341-A2AE-920438BBEDC7}">
          <dgm:prSet phldrT="[Testo]"/>
          <dgm:spPr>
            <a:noFill/>
          </dgm:spPr>
          <dgm:t>
            <a:bodyPr/>
            <a:lstStyle/>
            <a:p>
              <a:pPr algn="l"/>
              <a:r>
                <a:rPr lang="it-IT" err="1">
                  <a:solidFill>
                    <a:schemeClr val="tx1"/>
                  </a:solidFill>
                </a:rPr>
                <a:t>Daily</a:t>
              </a:r>
              <a:r>
                <a:rPr lang="it-IT">
                  <a:solidFill>
                    <a:schemeClr val="tx1"/>
                  </a:solidFill>
                </a:rPr>
                <a:t> </a:t>
              </a:r>
              <a:r>
                <a:rPr lang="it-IT" err="1">
                  <a:solidFill>
                    <a:schemeClr val="tx1"/>
                  </a:solidFill>
                </a:rPr>
                <a:t>Number</a:t>
              </a:r>
              <a:r>
                <a:rPr lang="it-IT">
                  <a:solidFill>
                    <a:schemeClr val="tx1"/>
                  </a:solidFill>
                </a:rPr>
                <a:t> of </a:t>
              </a:r>
              <a:r>
                <a:rPr lang="it-IT" err="1">
                  <a:solidFill>
                    <a:schemeClr val="tx1"/>
                  </a:solidFill>
                </a:rPr>
                <a:t>clicks</a:t>
              </a:r>
              <a:r>
                <a:rPr lang="it-IT">
                  <a:solidFill>
                    <a:schemeClr val="tx1"/>
                  </a:solidFill>
                </a:rPr>
                <a:t>:              </a:t>
              </a:r>
              <a:r>
                <a:rPr lang="en-US" i="0">
                  <a:solidFill>
                    <a:schemeClr val="tx1"/>
                  </a:solidFill>
                  <a:latin typeface="Cambria Math" panose="02040503050406030204" pitchFamily="18" charset="0"/>
                </a:rPr>
                <a:t>𝑛</a:t>
              </a:r>
              <a:r>
                <a:rPr lang="it-IT" i="0">
                  <a:solidFill>
                    <a:schemeClr val="tx1"/>
                  </a:solidFill>
                  <a:latin typeface="Cambria Math" panose="02040503050406030204" pitchFamily="18" charset="0"/>
                </a:rPr>
                <a:t>_</a:t>
              </a:r>
              <a:r>
                <a:rPr lang="en-US" i="0">
                  <a:solidFill>
                    <a:schemeClr val="tx1"/>
                  </a:solidFill>
                  <a:latin typeface="Cambria Math" panose="02040503050406030204" pitchFamily="18" charset="0"/>
                </a:rPr>
                <a:t>𝑏 "  ~ N(n(b), </a:t>
              </a:r>
              <a:r>
                <a:rPr lang="it-IT" i="0">
                  <a:solidFill>
                    <a:schemeClr val="tx1"/>
                  </a:solidFill>
                  <a:latin typeface="Cambria Math" panose="02040503050406030204" pitchFamily="18" charset="0"/>
                </a:rPr>
                <a:t>" </a:t>
              </a:r>
              <a:r>
                <a:rPr lang="en-US" i="0">
                  <a:solidFill>
                    <a:schemeClr val="tx1"/>
                  </a:solidFill>
                  <a:latin typeface="Cambria Math" panose="02040503050406030204" pitchFamily="18" charset="0"/>
                </a:rPr>
                <a:t>𝜎</a:t>
              </a:r>
              <a:r>
                <a:rPr lang="it-IT" i="0">
                  <a:solidFill>
                    <a:schemeClr val="tx1"/>
                  </a:solidFill>
                  <a:latin typeface="Cambria Math" panose="02040503050406030204" pitchFamily="18" charset="0"/>
                </a:rPr>
                <a:t>^</a:t>
              </a:r>
              <a:r>
                <a:rPr lang="en-US" i="0">
                  <a:solidFill>
                    <a:schemeClr val="tx1"/>
                  </a:solidFill>
                  <a:latin typeface="Cambria Math" panose="02040503050406030204" pitchFamily="18" charset="0"/>
                </a:rPr>
                <a:t>2 ")</a:t>
              </a:r>
              <a:r>
                <a:rPr lang="en-US" i="0">
                  <a:solidFill>
                    <a:schemeClr val="tx1"/>
                  </a:solidFill>
                </a:rPr>
                <a:t>"</a:t>
              </a:r>
              <a:r>
                <a:rPr lang="it-IT">
                  <a:solidFill>
                    <a:schemeClr val="tx1"/>
                  </a:solidFill>
                  <a:effectLst/>
                </a:rPr>
                <a:t> </a:t>
              </a:r>
              <a:endParaRPr lang="it-IT">
                <a:solidFill>
                  <a:schemeClr val="tx1"/>
                </a:solidFill>
              </a:endParaRPr>
            </a:p>
          </dgm:t>
        </dgm:pt>
      </mc:Fallback>
    </mc:AlternateContent>
    <dgm:pt modelId="{2F7CD251-CA32-574C-802D-578B5E572B6B}" type="parTrans" cxnId="{6E5F621F-1B39-9440-A7A9-7A8B27E789CA}">
      <dgm:prSet/>
      <dgm:spPr/>
      <dgm:t>
        <a:bodyPr/>
        <a:lstStyle/>
        <a:p>
          <a:endParaRPr lang="it-IT"/>
        </a:p>
      </dgm:t>
    </dgm:pt>
    <dgm:pt modelId="{62DD8A6D-66E6-B44A-8E9B-D15DD9F1F913}" type="sibTrans" cxnId="{6E5F621F-1B39-9440-A7A9-7A8B27E789CA}">
      <dgm:prSet/>
      <dgm:spPr/>
      <dgm:t>
        <a:bodyPr/>
        <a:lstStyle/>
        <a:p>
          <a:endParaRPr lang="it-IT"/>
        </a:p>
      </dgm:t>
    </dgm:pt>
    <mc:AlternateContent xmlns:mc="http://schemas.openxmlformats.org/markup-compatibility/2006" xmlns:a14="http://schemas.microsoft.com/office/drawing/2010/main">
      <mc:Choice Requires="a14">
        <dgm:pt modelId="{06E7763B-71FA-B345-9F2E-A3C40CF2E22B}">
          <dgm:prSet phldrT="[Testo]"/>
          <dgm:spPr>
            <a:noFill/>
          </dgm:spPr>
          <dgm:t>
            <a:bodyPr/>
            <a:lstStyle/>
            <a:p>
              <a:pPr>
                <a:buFont typeface="Courier New" panose="02070309020205020404" pitchFamily="49" charset="0"/>
                <a:buChar char="o"/>
              </a:pPr>
              <a:r>
                <a:rPr lang="it-IT" err="1">
                  <a:solidFill>
                    <a:schemeClr val="tx1"/>
                  </a:solidFill>
                </a:rPr>
                <a:t>Daily</a:t>
              </a:r>
              <a:r>
                <a:rPr lang="it-IT">
                  <a:solidFill>
                    <a:schemeClr val="tx1"/>
                  </a:solidFill>
                </a:rPr>
                <a:t> </a:t>
              </a:r>
              <a:r>
                <a:rPr lang="it-IT" err="1">
                  <a:solidFill>
                    <a:schemeClr val="tx1"/>
                  </a:solidFill>
                </a:rPr>
                <a:t>cost</a:t>
              </a:r>
              <a:r>
                <a:rPr lang="it-IT">
                  <a:solidFill>
                    <a:schemeClr val="tx1"/>
                  </a:solidFill>
                </a:rPr>
                <a:t> per click:                </a:t>
              </a:r>
              <a14:m>
                <m:oMath xmlns:m="http://schemas.openxmlformats.org/officeDocument/2006/math">
                  <m:sSub>
                    <m:sSubPr>
                      <m:ctrlPr>
                        <a:rPr lang="it-IT"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𝑐𝑝𝑐</m:t>
                      </m:r>
                    </m:e>
                    <m:sub>
                      <m:r>
                        <a:rPr lang="en-US" i="1">
                          <a:solidFill>
                            <a:schemeClr val="tx1"/>
                          </a:solidFill>
                          <a:latin typeface="Cambria Math" panose="02040503050406030204" pitchFamily="18" charset="0"/>
                        </a:rPr>
                        <m:t>𝑏</m:t>
                      </m:r>
                    </m:sub>
                  </m:sSub>
                  <m:r>
                    <m:rPr>
                      <m:nor/>
                    </m:rPr>
                    <a:rPr lang="en-US">
                      <a:solidFill>
                        <a:schemeClr val="tx1"/>
                      </a:solidFill>
                    </a:rPr>
                    <m:t>~</m:t>
                  </m:r>
                  <m:r>
                    <m:rPr>
                      <m:nor/>
                    </m:rPr>
                    <a:rPr lang="en-US">
                      <a:solidFill>
                        <a:schemeClr val="tx1"/>
                      </a:solidFill>
                    </a:rPr>
                    <m:t>N</m:t>
                  </m:r>
                  <m:r>
                    <m:rPr>
                      <m:nor/>
                    </m:rPr>
                    <a:rPr lang="en-US">
                      <a:solidFill>
                        <a:schemeClr val="tx1"/>
                      </a:solidFill>
                    </a:rPr>
                    <m:t>(</m:t>
                  </m:r>
                  <m:r>
                    <m:rPr>
                      <m:nor/>
                    </m:rPr>
                    <a:rPr lang="en-US">
                      <a:solidFill>
                        <a:schemeClr val="tx1"/>
                      </a:solidFill>
                    </a:rPr>
                    <m:t>c</m:t>
                  </m:r>
                  <m:r>
                    <m:rPr>
                      <m:nor/>
                    </m:rPr>
                    <a:rPr lang="en-US">
                      <a:solidFill>
                        <a:schemeClr val="tx1"/>
                      </a:solidFill>
                    </a:rPr>
                    <m:t>(</m:t>
                  </m:r>
                  <m:r>
                    <m:rPr>
                      <m:nor/>
                    </m:rPr>
                    <a:rPr lang="en-US">
                      <a:solidFill>
                        <a:schemeClr val="tx1"/>
                      </a:solidFill>
                    </a:rPr>
                    <m:t>b</m:t>
                  </m:r>
                  <m:r>
                    <m:rPr>
                      <m:nor/>
                    </m:rPr>
                    <a:rPr lang="en-US">
                      <a:solidFill>
                        <a:schemeClr val="tx1"/>
                      </a:solidFill>
                    </a:rPr>
                    <m:t>), </m:t>
                  </m:r>
                  <m:sSup>
                    <m:sSupPr>
                      <m:ctrlPr>
                        <a:rPr lang="it-IT"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𝜎</m:t>
                      </m:r>
                    </m:e>
                    <m:sup>
                      <m:r>
                        <a:rPr lang="en-US">
                          <a:solidFill>
                            <a:schemeClr val="tx1"/>
                          </a:solidFill>
                          <a:latin typeface="Cambria Math" panose="02040503050406030204" pitchFamily="18" charset="0"/>
                        </a:rPr>
                        <m:t>2</m:t>
                      </m:r>
                    </m:sup>
                  </m:sSup>
                  <m:r>
                    <m:rPr>
                      <m:nor/>
                    </m:rPr>
                    <a:rPr lang="en-US">
                      <a:solidFill>
                        <a:schemeClr val="tx1"/>
                      </a:solidFill>
                    </a:rPr>
                    <m:t>) </m:t>
                  </m:r>
                </m:oMath>
              </a14:m>
              <a:endParaRPr lang="it-IT">
                <a:solidFill>
                  <a:schemeClr val="tx1"/>
                </a:solidFill>
              </a:endParaRPr>
            </a:p>
          </dgm:t>
        </dgm:pt>
      </mc:Choice>
      <mc:Fallback xmlns="">
        <dgm:pt modelId="{06E7763B-71FA-B345-9F2E-A3C40CF2E22B}">
          <dgm:prSet phldrT="[Testo]"/>
          <dgm:spPr>
            <a:noFill/>
          </dgm:spPr>
          <dgm:t>
            <a:bodyPr/>
            <a:lstStyle/>
            <a:p>
              <a:pPr>
                <a:buFont typeface="Courier New" panose="02070309020205020404" pitchFamily="49" charset="0"/>
                <a:buChar char="o"/>
              </a:pPr>
              <a:r>
                <a:rPr lang="it-IT" err="1">
                  <a:solidFill>
                    <a:schemeClr val="tx1"/>
                  </a:solidFill>
                </a:rPr>
                <a:t>Daily</a:t>
              </a:r>
              <a:r>
                <a:rPr lang="it-IT">
                  <a:solidFill>
                    <a:schemeClr val="tx1"/>
                  </a:solidFill>
                </a:rPr>
                <a:t> </a:t>
              </a:r>
              <a:r>
                <a:rPr lang="it-IT" err="1">
                  <a:solidFill>
                    <a:schemeClr val="tx1"/>
                  </a:solidFill>
                </a:rPr>
                <a:t>cost</a:t>
              </a:r>
              <a:r>
                <a:rPr lang="it-IT">
                  <a:solidFill>
                    <a:schemeClr val="tx1"/>
                  </a:solidFill>
                </a:rPr>
                <a:t> per click:                </a:t>
              </a:r>
              <a:r>
                <a:rPr lang="it-IT" i="0">
                  <a:solidFill>
                    <a:schemeClr val="tx1"/>
                  </a:solidFill>
                  <a:latin typeface="Cambria Math" panose="02040503050406030204" pitchFamily="18" charset="0"/>
                </a:rPr>
                <a:t>〖</a:t>
              </a:r>
              <a:r>
                <a:rPr lang="en-US" i="0">
                  <a:solidFill>
                    <a:schemeClr val="tx1"/>
                  </a:solidFill>
                  <a:latin typeface="Cambria Math" panose="02040503050406030204" pitchFamily="18" charset="0"/>
                </a:rPr>
                <a:t>𝑐𝑝𝑐</a:t>
              </a:r>
              <a:r>
                <a:rPr lang="it-IT" i="0">
                  <a:solidFill>
                    <a:schemeClr val="tx1"/>
                  </a:solidFill>
                  <a:latin typeface="Cambria Math" panose="02040503050406030204" pitchFamily="18" charset="0"/>
                </a:rPr>
                <a:t>〗_</a:t>
              </a:r>
              <a:r>
                <a:rPr lang="en-US" i="0">
                  <a:solidFill>
                    <a:schemeClr val="tx1"/>
                  </a:solidFill>
                  <a:latin typeface="Cambria Math" panose="02040503050406030204" pitchFamily="18" charset="0"/>
                </a:rPr>
                <a:t>𝑏 "~N(c(b), </a:t>
              </a:r>
              <a:r>
                <a:rPr lang="it-IT" i="0">
                  <a:solidFill>
                    <a:schemeClr val="tx1"/>
                  </a:solidFill>
                  <a:latin typeface="Cambria Math" panose="02040503050406030204" pitchFamily="18" charset="0"/>
                </a:rPr>
                <a:t>" </a:t>
              </a:r>
              <a:r>
                <a:rPr lang="en-US" i="0">
                  <a:solidFill>
                    <a:schemeClr val="tx1"/>
                  </a:solidFill>
                  <a:latin typeface="Cambria Math" panose="02040503050406030204" pitchFamily="18" charset="0"/>
                </a:rPr>
                <a:t>𝜎</a:t>
              </a:r>
              <a:r>
                <a:rPr lang="it-IT" i="0">
                  <a:solidFill>
                    <a:schemeClr val="tx1"/>
                  </a:solidFill>
                  <a:latin typeface="Cambria Math" panose="02040503050406030204" pitchFamily="18" charset="0"/>
                </a:rPr>
                <a:t>^</a:t>
              </a:r>
              <a:r>
                <a:rPr lang="en-US" i="0">
                  <a:solidFill>
                    <a:schemeClr val="tx1"/>
                  </a:solidFill>
                  <a:latin typeface="Cambria Math" panose="02040503050406030204" pitchFamily="18" charset="0"/>
                </a:rPr>
                <a:t>2 ") </a:t>
              </a:r>
              <a:r>
                <a:rPr lang="en-US" i="0">
                  <a:solidFill>
                    <a:schemeClr val="tx1"/>
                  </a:solidFill>
                </a:rPr>
                <a:t>"</a:t>
              </a:r>
              <a:endParaRPr lang="it-IT">
                <a:solidFill>
                  <a:schemeClr val="tx1"/>
                </a:solidFill>
              </a:endParaRPr>
            </a:p>
          </dgm:t>
        </dgm:pt>
      </mc:Fallback>
    </mc:AlternateContent>
    <dgm:pt modelId="{E0525BA6-7D87-A542-BB98-A940C3D5186D}" type="parTrans" cxnId="{DD8C68A4-4DB8-E54D-8DB6-1395365298A6}">
      <dgm:prSet/>
      <dgm:spPr/>
      <dgm:t>
        <a:bodyPr/>
        <a:lstStyle/>
        <a:p>
          <a:endParaRPr lang="it-IT"/>
        </a:p>
      </dgm:t>
    </dgm:pt>
    <dgm:pt modelId="{4E5C1A5E-8B74-0749-A90B-0958707FAF6A}" type="sibTrans" cxnId="{DD8C68A4-4DB8-E54D-8DB6-1395365298A6}">
      <dgm:prSet/>
      <dgm:spPr/>
      <dgm:t>
        <a:bodyPr/>
        <a:lstStyle/>
        <a:p>
          <a:endParaRPr lang="it-IT"/>
        </a:p>
      </dgm:t>
    </dgm:pt>
    <mc:AlternateContent xmlns:mc="http://schemas.openxmlformats.org/markup-compatibility/2006">
      <mc:Choice xmlns:a14="http://schemas.microsoft.com/office/drawing/2010/main" Requires="a14">
        <dgm:pt modelId="{36E87334-3A5B-384F-9468-605A574A3E02}">
          <dgm:prSet phldrT="[Testo]"/>
          <dgm:spPr>
            <a:noFill/>
          </dgm:spPr>
          <dgm:t>
            <a:bodyPr/>
            <a:lstStyle/>
            <a:p>
              <a:r>
                <a:rPr lang="it-IT" dirty="0">
                  <a:solidFill>
                    <a:schemeClr val="tx1"/>
                  </a:solidFill>
                </a:rPr>
                <a:t>Conversion rate:                        </a:t>
              </a:r>
              <a14:m>
                <m:oMath xmlns:m="http://schemas.openxmlformats.org/officeDocument/2006/math">
                  <m:r>
                    <a:rPr lang="en-US" i="1" smtClean="0">
                      <a:solidFill>
                        <a:schemeClr val="tx1"/>
                      </a:solidFill>
                      <a:latin typeface="Cambria Math" panose="02040503050406030204" pitchFamily="18" charset="0"/>
                    </a:rPr>
                    <m:t>𝑐𝑟</m:t>
                  </m:r>
                  <m:d>
                    <m:dPr>
                      <m:ctrlPr>
                        <a:rPr lang="it-IT"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𝑝</m:t>
                      </m:r>
                    </m:e>
                  </m:d>
                  <m:r>
                    <a:rPr lang="en-US">
                      <a:solidFill>
                        <a:schemeClr val="tx1"/>
                      </a:solidFill>
                      <a:latin typeface="Cambria Math" panose="02040503050406030204" pitchFamily="18" charset="0"/>
                    </a:rPr>
                    <m:t>  ~ </m:t>
                  </m:r>
                  <m:r>
                    <a:rPr lang="en-US" i="1">
                      <a:solidFill>
                        <a:schemeClr val="tx1"/>
                      </a:solidFill>
                      <a:latin typeface="Cambria Math" panose="02040503050406030204" pitchFamily="18" charset="0"/>
                    </a:rPr>
                    <m:t>𝐵𝑒</m:t>
                  </m:r>
                  <m:r>
                    <a:rPr lang="en-US">
                      <a:solidFill>
                        <a:schemeClr val="tx1"/>
                      </a:solidFill>
                      <a:latin typeface="Cambria Math" panose="02040503050406030204" pitchFamily="18" charset="0"/>
                    </a:rPr>
                    <m:t>(</m:t>
                  </m:r>
                  <m:sSub>
                    <m:sSubPr>
                      <m:ctrlPr>
                        <a:rPr lang="it-IT"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𝑐</m:t>
                      </m:r>
                    </m:e>
                    <m:sub>
                      <m:r>
                        <a:rPr lang="en-US" i="1">
                          <a:solidFill>
                            <a:schemeClr val="tx1"/>
                          </a:solidFill>
                          <a:latin typeface="Cambria Math" panose="02040503050406030204" pitchFamily="18" charset="0"/>
                        </a:rPr>
                        <m:t>𝑟𝑎𝑡𝑒</m:t>
                      </m:r>
                    </m:sub>
                  </m:sSub>
                  <m:d>
                    <m:dPr>
                      <m:ctrlPr>
                        <a:rPr lang="it-IT"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𝑝</m:t>
                      </m:r>
                    </m:e>
                  </m:d>
                  <m:r>
                    <a:rPr lang="en-US">
                      <a:solidFill>
                        <a:schemeClr val="tx1"/>
                      </a:solidFill>
                      <a:latin typeface="Cambria Math" panose="02040503050406030204" pitchFamily="18" charset="0"/>
                    </a:rPr>
                    <m:t> )</m:t>
                  </m:r>
                </m:oMath>
              </a14:m>
              <a:endParaRPr lang="it-IT" dirty="0">
                <a:solidFill>
                  <a:schemeClr val="tx1"/>
                </a:solidFill>
              </a:endParaRPr>
            </a:p>
          </dgm:t>
        </dgm:pt>
      </mc:Choice>
      <mc:Fallback>
        <dgm:pt modelId="{36E87334-3A5B-384F-9468-605A574A3E02}">
          <dgm:prSet phldrT="[Testo]"/>
          <dgm:spPr>
            <a:noFill/>
          </dgm:spPr>
          <dgm:t>
            <a:bodyPr/>
            <a:lstStyle/>
            <a:p>
              <a:r>
                <a:rPr lang="it-IT" dirty="0">
                  <a:solidFill>
                    <a:schemeClr val="tx1"/>
                  </a:solidFill>
                </a:rPr>
                <a:t>Conversion rate:                        </a:t>
              </a:r>
              <a:r>
                <a:rPr lang="en-US" i="0">
                  <a:solidFill>
                    <a:schemeClr val="tx1"/>
                  </a:solidFill>
                  <a:latin typeface="Cambria Math" panose="02040503050406030204" pitchFamily="18" charset="0"/>
                </a:rPr>
                <a:t>𝑐𝑟</a:t>
              </a:r>
              <a:r>
                <a:rPr lang="it-IT" i="0">
                  <a:solidFill>
                    <a:schemeClr val="tx1"/>
                  </a:solidFill>
                  <a:latin typeface="Cambria Math" panose="02040503050406030204" pitchFamily="18" charset="0"/>
                </a:rPr>
                <a:t>(</a:t>
              </a:r>
              <a:r>
                <a:rPr lang="en-US" i="0">
                  <a:solidFill>
                    <a:schemeClr val="tx1"/>
                  </a:solidFill>
                  <a:latin typeface="Cambria Math" panose="02040503050406030204" pitchFamily="18" charset="0"/>
                </a:rPr>
                <a:t>𝑝)   ~ 𝐵𝑒(</a:t>
              </a:r>
              <a:r>
                <a:rPr lang="it-IT" i="0">
                  <a:solidFill>
                    <a:schemeClr val="tx1"/>
                  </a:solidFill>
                  <a:latin typeface="Cambria Math" panose="02040503050406030204" pitchFamily="18" charset="0"/>
                </a:rPr>
                <a:t>〖</a:t>
              </a:r>
              <a:r>
                <a:rPr lang="en-US" i="0">
                  <a:solidFill>
                    <a:schemeClr val="tx1"/>
                  </a:solidFill>
                  <a:latin typeface="Cambria Math" panose="02040503050406030204" pitchFamily="18" charset="0"/>
                </a:rPr>
                <a:t> 𝑐</a:t>
              </a:r>
              <a:r>
                <a:rPr lang="it-IT" i="0">
                  <a:solidFill>
                    <a:schemeClr val="tx1"/>
                  </a:solidFill>
                  <a:latin typeface="Cambria Math" panose="02040503050406030204" pitchFamily="18" charset="0"/>
                </a:rPr>
                <a:t>〗_</a:t>
              </a:r>
              <a:r>
                <a:rPr lang="en-US" i="0">
                  <a:solidFill>
                    <a:schemeClr val="tx1"/>
                  </a:solidFill>
                  <a:latin typeface="Cambria Math" panose="02040503050406030204" pitchFamily="18" charset="0"/>
                </a:rPr>
                <a:t>𝑟𝑎𝑡𝑒</a:t>
              </a:r>
              <a:r>
                <a:rPr lang="it-IT" i="0">
                  <a:solidFill>
                    <a:schemeClr val="tx1"/>
                  </a:solidFill>
                  <a:latin typeface="Cambria Math" panose="02040503050406030204" pitchFamily="18" charset="0"/>
                </a:rPr>
                <a:t> (</a:t>
              </a:r>
              <a:r>
                <a:rPr lang="en-US" i="0">
                  <a:solidFill>
                    <a:schemeClr val="tx1"/>
                  </a:solidFill>
                  <a:latin typeface="Cambria Math" panose="02040503050406030204" pitchFamily="18" charset="0"/>
                </a:rPr>
                <a:t>𝑝)  )</a:t>
              </a:r>
              <a:endParaRPr lang="it-IT" dirty="0">
                <a:solidFill>
                  <a:schemeClr val="tx1"/>
                </a:solidFill>
              </a:endParaRPr>
            </a:p>
          </dgm:t>
        </dgm:pt>
      </mc:Fallback>
    </mc:AlternateContent>
    <dgm:pt modelId="{10877D22-1D7E-6A41-B8EA-1AB79191B267}" type="parTrans" cxnId="{A1AF0DA8-D76E-AD4D-81B8-DB4948F7098A}">
      <dgm:prSet/>
      <dgm:spPr/>
      <dgm:t>
        <a:bodyPr/>
        <a:lstStyle/>
        <a:p>
          <a:endParaRPr lang="it-IT"/>
        </a:p>
      </dgm:t>
    </dgm:pt>
    <dgm:pt modelId="{01A74F7B-F209-E74C-8AD9-F5A7E51182FE}" type="sibTrans" cxnId="{A1AF0DA8-D76E-AD4D-81B8-DB4948F7098A}">
      <dgm:prSet/>
      <dgm:spPr/>
      <dgm:t>
        <a:bodyPr/>
        <a:lstStyle/>
        <a:p>
          <a:endParaRPr lang="it-IT"/>
        </a:p>
      </dgm:t>
    </dgm:pt>
    <mc:AlternateContent xmlns:mc="http://schemas.openxmlformats.org/markup-compatibility/2006" xmlns:a14="http://schemas.microsoft.com/office/drawing/2010/main">
      <mc:Choice Requires="a14">
        <dgm:pt modelId="{794D50FE-BDBF-EA45-837D-306E80A1ADCA}">
          <dgm:prSet phldrT="[Testo]"/>
          <dgm:spPr>
            <a:noFill/>
          </dgm:spPr>
          <dgm:t>
            <a:bodyPr/>
            <a:lstStyle/>
            <a:p>
              <a:r>
                <a:rPr lang="it-IT" err="1">
                  <a:solidFill>
                    <a:schemeClr val="tx1"/>
                  </a:solidFill>
                </a:rPr>
                <a:t>Probability</a:t>
              </a:r>
              <a:r>
                <a:rPr lang="it-IT">
                  <a:solidFill>
                    <a:schemeClr val="tx1"/>
                  </a:solidFill>
                </a:rPr>
                <a:t> of </a:t>
              </a:r>
              <a:r>
                <a:rPr lang="it-IT" err="1">
                  <a:solidFill>
                    <a:schemeClr val="tx1"/>
                  </a:solidFill>
                </a:rPr>
                <a:t>comebacks</a:t>
              </a:r>
              <a:r>
                <a:rPr lang="it-IT">
                  <a:solidFill>
                    <a:schemeClr val="tx1"/>
                  </a:solidFill>
                </a:rPr>
                <a:t>:          </a:t>
              </a:r>
              <a14:m>
                <m:oMath xmlns:m="http://schemas.openxmlformats.org/officeDocument/2006/math">
                  <m:sSub>
                    <m:sSubPr>
                      <m:ctrlPr>
                        <a:rPr lang="it-IT"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𝒫</m:t>
                      </m:r>
                    </m:e>
                    <m:sub>
                      <m:r>
                        <a:rPr lang="en-US" i="1">
                          <a:solidFill>
                            <a:schemeClr val="tx1"/>
                          </a:solidFill>
                          <a:latin typeface="Cambria Math" panose="02040503050406030204" pitchFamily="18" charset="0"/>
                        </a:rPr>
                        <m:t>𝑗</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𝑝</m:t>
                  </m:r>
                  <m:r>
                    <a:rPr lang="en-US">
                      <a:solidFill>
                        <a:schemeClr val="tx1"/>
                      </a:solidFill>
                      <a:latin typeface="Cambria Math" panose="02040503050406030204" pitchFamily="18" charset="0"/>
                    </a:rPr>
                    <m:t>) ~ </m:t>
                  </m:r>
                  <m:r>
                    <a:rPr lang="en-US" i="1">
                      <a:solidFill>
                        <a:schemeClr val="tx1"/>
                      </a:solidFill>
                      <a:latin typeface="Cambria Math" panose="02040503050406030204" pitchFamily="18" charset="0"/>
                    </a:rPr>
                    <m:t>𝑃𝑜</m:t>
                  </m:r>
                  <m:r>
                    <a:rPr lang="en-US">
                      <a:solidFill>
                        <a:schemeClr val="tx1"/>
                      </a:solidFill>
                      <a:latin typeface="Cambria Math" panose="02040503050406030204" pitchFamily="18" charset="0"/>
                    </a:rPr>
                    <m:t>(</m:t>
                  </m:r>
                </m:oMath>
              </a14:m>
              <a:r>
                <a:rPr lang="en-US">
                  <a:solidFill>
                    <a:schemeClr val="tx1"/>
                  </a:solidFill>
                </a:rPr>
                <a:t> </a:t>
              </a:r>
              <a14:m>
                <m:oMath xmlns:m="http://schemas.openxmlformats.org/officeDocument/2006/math">
                  <m:r>
                    <a:rPr lang="en-US" i="1">
                      <a:solidFill>
                        <a:schemeClr val="tx1"/>
                      </a:solidFill>
                      <a:latin typeface="Cambria Math" panose="02040503050406030204" pitchFamily="18" charset="0"/>
                    </a:rPr>
                    <m:t>𝜆</m:t>
                  </m:r>
                  <m:r>
                    <a:rPr lang="en-US">
                      <a:solidFill>
                        <a:schemeClr val="tx1"/>
                      </a:solidFill>
                      <a:latin typeface="Cambria Math" panose="02040503050406030204" pitchFamily="18" charset="0"/>
                    </a:rPr>
                    <m:t>)</m:t>
                  </m:r>
                </m:oMath>
              </a14:m>
              <a:endParaRPr lang="it-IT">
                <a:solidFill>
                  <a:schemeClr val="tx1"/>
                </a:solidFill>
              </a:endParaRPr>
            </a:p>
          </dgm:t>
        </dgm:pt>
      </mc:Choice>
      <mc:Fallback xmlns="">
        <dgm:pt modelId="{794D50FE-BDBF-EA45-837D-306E80A1ADCA}">
          <dgm:prSet phldrT="[Testo]"/>
          <dgm:spPr>
            <a:noFill/>
          </dgm:spPr>
          <dgm:t>
            <a:bodyPr/>
            <a:lstStyle/>
            <a:p>
              <a:r>
                <a:rPr lang="it-IT" err="1">
                  <a:solidFill>
                    <a:schemeClr val="tx1"/>
                  </a:solidFill>
                </a:rPr>
                <a:t>Probability</a:t>
              </a:r>
              <a:r>
                <a:rPr lang="it-IT">
                  <a:solidFill>
                    <a:schemeClr val="tx1"/>
                  </a:solidFill>
                </a:rPr>
                <a:t> of </a:t>
              </a:r>
              <a:r>
                <a:rPr lang="it-IT" err="1">
                  <a:solidFill>
                    <a:schemeClr val="tx1"/>
                  </a:solidFill>
                </a:rPr>
                <a:t>comebacks</a:t>
              </a:r>
              <a:r>
                <a:rPr lang="it-IT">
                  <a:solidFill>
                    <a:schemeClr val="tx1"/>
                  </a:solidFill>
                </a:rPr>
                <a:t>:          </a:t>
              </a:r>
              <a:r>
                <a:rPr lang="en-US" i="0">
                  <a:solidFill>
                    <a:schemeClr val="tx1"/>
                  </a:solidFill>
                  <a:latin typeface="Cambria Math" panose="02040503050406030204" pitchFamily="18" charset="0"/>
                </a:rPr>
                <a:t>𝒫</a:t>
              </a:r>
              <a:r>
                <a:rPr lang="it-IT" i="0">
                  <a:solidFill>
                    <a:schemeClr val="tx1"/>
                  </a:solidFill>
                  <a:latin typeface="Cambria Math" panose="02040503050406030204" pitchFamily="18" charset="0"/>
                </a:rPr>
                <a:t>_</a:t>
              </a:r>
              <a:r>
                <a:rPr lang="en-US" i="0">
                  <a:solidFill>
                    <a:schemeClr val="tx1"/>
                  </a:solidFill>
                  <a:latin typeface="Cambria Math" panose="02040503050406030204" pitchFamily="18" charset="0"/>
                </a:rPr>
                <a:t>𝑗 (𝑝) ~ 𝑃𝑜(</a:t>
              </a:r>
              <a:r>
                <a:rPr lang="en-US">
                  <a:solidFill>
                    <a:schemeClr val="tx1"/>
                  </a:solidFill>
                </a:rPr>
                <a:t> </a:t>
              </a:r>
              <a:r>
                <a:rPr lang="en-US" i="0">
                  <a:solidFill>
                    <a:schemeClr val="tx1"/>
                  </a:solidFill>
                  <a:latin typeface="Cambria Math" panose="02040503050406030204" pitchFamily="18" charset="0"/>
                </a:rPr>
                <a:t>𝜆)</a:t>
              </a:r>
              <a:endParaRPr lang="it-IT">
                <a:solidFill>
                  <a:schemeClr val="tx1"/>
                </a:solidFill>
              </a:endParaRPr>
            </a:p>
          </dgm:t>
        </dgm:pt>
      </mc:Fallback>
    </mc:AlternateContent>
    <dgm:pt modelId="{2CE07E6A-C721-6B45-AFFA-3965A4F18240}" type="parTrans" cxnId="{E894B89A-1FA1-2B49-811E-3658CF51244B}">
      <dgm:prSet/>
      <dgm:spPr/>
      <dgm:t>
        <a:bodyPr/>
        <a:lstStyle/>
        <a:p>
          <a:endParaRPr lang="it-IT"/>
        </a:p>
      </dgm:t>
    </dgm:pt>
    <dgm:pt modelId="{886A6B1B-E042-7644-8C3C-680EE36D313E}" type="sibTrans" cxnId="{E894B89A-1FA1-2B49-811E-3658CF51244B}">
      <dgm:prSet/>
      <dgm:spPr/>
      <dgm:t>
        <a:bodyPr/>
        <a:lstStyle/>
        <a:p>
          <a:endParaRPr lang="it-IT"/>
        </a:p>
      </dgm:t>
    </dgm:pt>
    <dgm:pt modelId="{118E8714-8989-4B42-B408-18CA2B7E2053}">
      <dgm:prSet phldrT="[Testo]"/>
      <dgm:spPr>
        <a:noFill/>
      </dgm:spPr>
      <dgm:t>
        <a:bodyPr/>
        <a:lstStyle/>
        <a:p>
          <a:r>
            <a:rPr lang="it-IT">
              <a:solidFill>
                <a:schemeClr val="tx1"/>
              </a:solidFill>
            </a:rPr>
            <a:t>Delay </a:t>
          </a:r>
          <a:r>
            <a:rPr lang="it-IT" err="1">
              <a:solidFill>
                <a:schemeClr val="tx1"/>
              </a:solidFill>
            </a:rPr>
            <a:t>feedbacks</a:t>
          </a:r>
          <a:r>
            <a:rPr lang="it-IT">
              <a:solidFill>
                <a:schemeClr val="tx1"/>
              </a:solidFill>
            </a:rPr>
            <a:t> in the </a:t>
          </a:r>
          <a:r>
            <a:rPr lang="it-IT" err="1">
              <a:solidFill>
                <a:schemeClr val="tx1"/>
              </a:solidFill>
            </a:rPr>
            <a:t>comeback</a:t>
          </a:r>
          <a:endParaRPr lang="it-IT">
            <a:solidFill>
              <a:schemeClr val="tx1"/>
            </a:solidFill>
          </a:endParaRPr>
        </a:p>
      </dgm:t>
    </dgm:pt>
    <dgm:pt modelId="{736DEB1D-1FF1-8948-BD2A-D545FD213C71}" type="parTrans" cxnId="{A3D4A558-8E19-D544-ACBA-280898E5E827}">
      <dgm:prSet/>
      <dgm:spPr/>
      <dgm:t>
        <a:bodyPr/>
        <a:lstStyle/>
        <a:p>
          <a:endParaRPr lang="it-IT"/>
        </a:p>
      </dgm:t>
    </dgm:pt>
    <dgm:pt modelId="{ECCF051B-1159-0D42-984C-A8A0EEAC1340}" type="sibTrans" cxnId="{A3D4A558-8E19-D544-ACBA-280898E5E827}">
      <dgm:prSet/>
      <dgm:spPr/>
      <dgm:t>
        <a:bodyPr/>
        <a:lstStyle/>
        <a:p>
          <a:endParaRPr lang="it-IT"/>
        </a:p>
      </dgm:t>
    </dgm:pt>
    <dgm:pt modelId="{FBDFEA48-9D98-9B4F-A483-160C546E1985}" type="pres">
      <dgm:prSet presAssocID="{3BA5B1CC-CEC1-024E-AA05-9DC1CFF0850C}" presName="Name0" presStyleCnt="0">
        <dgm:presLayoutVars>
          <dgm:chMax val="7"/>
          <dgm:chPref val="7"/>
          <dgm:dir/>
        </dgm:presLayoutVars>
      </dgm:prSet>
      <dgm:spPr/>
    </dgm:pt>
    <dgm:pt modelId="{847534FE-DBB3-0745-8D1F-859FE28C3CED}" type="pres">
      <dgm:prSet presAssocID="{3BA5B1CC-CEC1-024E-AA05-9DC1CFF0850C}" presName="Name1" presStyleCnt="0"/>
      <dgm:spPr/>
    </dgm:pt>
    <dgm:pt modelId="{9DBE2F25-0344-A744-86FC-8BC67457210A}" type="pres">
      <dgm:prSet presAssocID="{3BA5B1CC-CEC1-024E-AA05-9DC1CFF0850C}" presName="cycle" presStyleCnt="0"/>
      <dgm:spPr/>
    </dgm:pt>
    <dgm:pt modelId="{9E474DA5-AF3E-3947-B399-69F010027EAA}" type="pres">
      <dgm:prSet presAssocID="{3BA5B1CC-CEC1-024E-AA05-9DC1CFF0850C}" presName="srcNode" presStyleLbl="node1" presStyleIdx="0" presStyleCnt="5"/>
      <dgm:spPr/>
    </dgm:pt>
    <dgm:pt modelId="{2CBF8A11-C826-0448-9AAB-7F91FB3850EE}" type="pres">
      <dgm:prSet presAssocID="{3BA5B1CC-CEC1-024E-AA05-9DC1CFF0850C}" presName="conn" presStyleLbl="parChTrans1D2" presStyleIdx="0" presStyleCnt="1"/>
      <dgm:spPr/>
    </dgm:pt>
    <dgm:pt modelId="{827DCDAC-C6F2-DB47-B057-507A7D4B7327}" type="pres">
      <dgm:prSet presAssocID="{3BA5B1CC-CEC1-024E-AA05-9DC1CFF0850C}" presName="extraNode" presStyleLbl="node1" presStyleIdx="0" presStyleCnt="5"/>
      <dgm:spPr/>
    </dgm:pt>
    <dgm:pt modelId="{EBFCBC3F-42A7-FB4E-9CDF-EB701F65719D}" type="pres">
      <dgm:prSet presAssocID="{3BA5B1CC-CEC1-024E-AA05-9DC1CFF0850C}" presName="dstNode" presStyleLbl="node1" presStyleIdx="0" presStyleCnt="5"/>
      <dgm:spPr/>
    </dgm:pt>
    <dgm:pt modelId="{A5CBC4C4-2222-D846-AD14-16BB6F61F36E}" type="pres">
      <dgm:prSet presAssocID="{36E87334-3A5B-384F-9468-605A574A3E02}" presName="text_1" presStyleLbl="node1" presStyleIdx="0" presStyleCnt="5">
        <dgm:presLayoutVars>
          <dgm:bulletEnabled val="1"/>
        </dgm:presLayoutVars>
      </dgm:prSet>
      <dgm:spPr/>
    </dgm:pt>
    <dgm:pt modelId="{9C6D5520-1920-8047-9128-48AACE5BFDE4}" type="pres">
      <dgm:prSet presAssocID="{36E87334-3A5B-384F-9468-605A574A3E02}" presName="accent_1" presStyleCnt="0"/>
      <dgm:spPr/>
    </dgm:pt>
    <dgm:pt modelId="{99A26642-00AB-8846-B4BA-EE1899C917E8}" type="pres">
      <dgm:prSet presAssocID="{36E87334-3A5B-384F-9468-605A574A3E02}" presName="accentRepeatNode" presStyleLbl="solidFgAcc1" presStyleIdx="0" presStyleCnt="5"/>
      <dgm:spPr/>
    </dgm:pt>
    <dgm:pt modelId="{3E86405C-B243-5741-BF76-D0950F85BFE3}" type="pres">
      <dgm:prSet presAssocID="{794D50FE-BDBF-EA45-837D-306E80A1ADCA}" presName="text_2" presStyleLbl="node1" presStyleIdx="1" presStyleCnt="5">
        <dgm:presLayoutVars>
          <dgm:bulletEnabled val="1"/>
        </dgm:presLayoutVars>
      </dgm:prSet>
      <dgm:spPr/>
    </dgm:pt>
    <dgm:pt modelId="{30C41FAA-EBD0-8346-B859-F358A0573A18}" type="pres">
      <dgm:prSet presAssocID="{794D50FE-BDBF-EA45-837D-306E80A1ADCA}" presName="accent_2" presStyleCnt="0"/>
      <dgm:spPr/>
    </dgm:pt>
    <dgm:pt modelId="{541F1F33-366E-C948-A396-E53074BEE636}" type="pres">
      <dgm:prSet presAssocID="{794D50FE-BDBF-EA45-837D-306E80A1ADCA}" presName="accentRepeatNode" presStyleLbl="solidFgAcc1" presStyleIdx="1" presStyleCnt="5"/>
      <dgm:spPr/>
    </dgm:pt>
    <dgm:pt modelId="{C24137DD-1CDF-6B4C-90E3-5F7D8B41CC45}" type="pres">
      <dgm:prSet presAssocID="{DD0B65CE-5DC9-6341-A2AE-920438BBEDC7}" presName="text_3" presStyleLbl="node1" presStyleIdx="2" presStyleCnt="5">
        <dgm:presLayoutVars>
          <dgm:bulletEnabled val="1"/>
        </dgm:presLayoutVars>
      </dgm:prSet>
      <dgm:spPr/>
    </dgm:pt>
    <dgm:pt modelId="{1690054A-0B45-1247-85AA-3A41025D0B8C}" type="pres">
      <dgm:prSet presAssocID="{DD0B65CE-5DC9-6341-A2AE-920438BBEDC7}" presName="accent_3" presStyleCnt="0"/>
      <dgm:spPr/>
    </dgm:pt>
    <dgm:pt modelId="{B5457ADA-10E5-0047-9C41-0DCA44DE416A}" type="pres">
      <dgm:prSet presAssocID="{DD0B65CE-5DC9-6341-A2AE-920438BBEDC7}" presName="accentRepeatNode" presStyleLbl="solidFgAcc1" presStyleIdx="2" presStyleCnt="5"/>
      <dgm:spPr/>
    </dgm:pt>
    <dgm:pt modelId="{151EC152-0AF3-4C44-AA9A-1CCF7FAE30D3}" type="pres">
      <dgm:prSet presAssocID="{06E7763B-71FA-B345-9F2E-A3C40CF2E22B}" presName="text_4" presStyleLbl="node1" presStyleIdx="3" presStyleCnt="5">
        <dgm:presLayoutVars>
          <dgm:bulletEnabled val="1"/>
        </dgm:presLayoutVars>
      </dgm:prSet>
      <dgm:spPr/>
    </dgm:pt>
    <dgm:pt modelId="{D65834F5-AD74-2040-B0B5-AA899731726D}" type="pres">
      <dgm:prSet presAssocID="{06E7763B-71FA-B345-9F2E-A3C40CF2E22B}" presName="accent_4" presStyleCnt="0"/>
      <dgm:spPr/>
    </dgm:pt>
    <dgm:pt modelId="{506740CE-6C06-064D-BD01-02DF99466CC0}" type="pres">
      <dgm:prSet presAssocID="{06E7763B-71FA-B345-9F2E-A3C40CF2E22B}" presName="accentRepeatNode" presStyleLbl="solidFgAcc1" presStyleIdx="3" presStyleCnt="5"/>
      <dgm:spPr/>
    </dgm:pt>
    <dgm:pt modelId="{6CB8E21D-7034-2346-8549-F7C5AD91C48A}" type="pres">
      <dgm:prSet presAssocID="{118E8714-8989-4B42-B408-18CA2B7E2053}" presName="text_5" presStyleLbl="node1" presStyleIdx="4" presStyleCnt="5">
        <dgm:presLayoutVars>
          <dgm:bulletEnabled val="1"/>
        </dgm:presLayoutVars>
      </dgm:prSet>
      <dgm:spPr/>
    </dgm:pt>
    <dgm:pt modelId="{2399EEE9-0FAA-3342-89B5-1A756283F06E}" type="pres">
      <dgm:prSet presAssocID="{118E8714-8989-4B42-B408-18CA2B7E2053}" presName="accent_5" presStyleCnt="0"/>
      <dgm:spPr/>
    </dgm:pt>
    <dgm:pt modelId="{48CBEC6D-5CB4-B840-BCD1-6FED814281AA}" type="pres">
      <dgm:prSet presAssocID="{118E8714-8989-4B42-B408-18CA2B7E2053}" presName="accentRepeatNode" presStyleLbl="solidFgAcc1" presStyleIdx="4" presStyleCnt="5"/>
      <dgm:spPr/>
    </dgm:pt>
  </dgm:ptLst>
  <dgm:cxnLst>
    <dgm:cxn modelId="{6E5F621F-1B39-9440-A7A9-7A8B27E789CA}" srcId="{3BA5B1CC-CEC1-024E-AA05-9DC1CFF0850C}" destId="{DD0B65CE-5DC9-6341-A2AE-920438BBEDC7}" srcOrd="2" destOrd="0" parTransId="{2F7CD251-CA32-574C-802D-578B5E572B6B}" sibTransId="{62DD8A6D-66E6-B44A-8E9B-D15DD9F1F913}"/>
    <dgm:cxn modelId="{B4F4CF25-BDBD-9D47-B996-D601551D1BDC}" type="presOf" srcId="{3BA5B1CC-CEC1-024E-AA05-9DC1CFF0850C}" destId="{FBDFEA48-9D98-9B4F-A483-160C546E1985}" srcOrd="0" destOrd="0" presId="urn:microsoft.com/office/officeart/2008/layout/VerticalCurvedList"/>
    <dgm:cxn modelId="{40A8F826-11EB-924D-82F8-93D153FC5018}" type="presOf" srcId="{DD0B65CE-5DC9-6341-A2AE-920438BBEDC7}" destId="{C24137DD-1CDF-6B4C-90E3-5F7D8B41CC45}" srcOrd="0" destOrd="0" presId="urn:microsoft.com/office/officeart/2008/layout/VerticalCurvedList"/>
    <dgm:cxn modelId="{5E1F0C2A-DB67-EE4B-85D1-2BD63A4B7BEF}" type="presOf" srcId="{01A74F7B-F209-E74C-8AD9-F5A7E51182FE}" destId="{2CBF8A11-C826-0448-9AAB-7F91FB3850EE}" srcOrd="0" destOrd="0" presId="urn:microsoft.com/office/officeart/2008/layout/VerticalCurvedList"/>
    <dgm:cxn modelId="{8C8BDA40-09BF-BC4D-AAAC-DFF7C7634056}" type="presOf" srcId="{36E87334-3A5B-384F-9468-605A574A3E02}" destId="{A5CBC4C4-2222-D846-AD14-16BB6F61F36E}" srcOrd="0" destOrd="0" presId="urn:microsoft.com/office/officeart/2008/layout/VerticalCurvedList"/>
    <dgm:cxn modelId="{A3D4A558-8E19-D544-ACBA-280898E5E827}" srcId="{3BA5B1CC-CEC1-024E-AA05-9DC1CFF0850C}" destId="{118E8714-8989-4B42-B408-18CA2B7E2053}" srcOrd="4" destOrd="0" parTransId="{736DEB1D-1FF1-8948-BD2A-D545FD213C71}" sibTransId="{ECCF051B-1159-0D42-984C-A8A0EEAC1340}"/>
    <dgm:cxn modelId="{2526B064-B066-8148-B90B-EC138881CE8D}" type="presOf" srcId="{118E8714-8989-4B42-B408-18CA2B7E2053}" destId="{6CB8E21D-7034-2346-8549-F7C5AD91C48A}" srcOrd="0" destOrd="0" presId="urn:microsoft.com/office/officeart/2008/layout/VerticalCurvedList"/>
    <dgm:cxn modelId="{88679C66-221B-0843-B6CB-5EBA2ADEFEF1}" type="presOf" srcId="{794D50FE-BDBF-EA45-837D-306E80A1ADCA}" destId="{3E86405C-B243-5741-BF76-D0950F85BFE3}" srcOrd="0" destOrd="0" presId="urn:microsoft.com/office/officeart/2008/layout/VerticalCurvedList"/>
    <dgm:cxn modelId="{E894B89A-1FA1-2B49-811E-3658CF51244B}" srcId="{3BA5B1CC-CEC1-024E-AA05-9DC1CFF0850C}" destId="{794D50FE-BDBF-EA45-837D-306E80A1ADCA}" srcOrd="1" destOrd="0" parTransId="{2CE07E6A-C721-6B45-AFFA-3965A4F18240}" sibTransId="{886A6B1B-E042-7644-8C3C-680EE36D313E}"/>
    <dgm:cxn modelId="{DD8C68A4-4DB8-E54D-8DB6-1395365298A6}" srcId="{3BA5B1CC-CEC1-024E-AA05-9DC1CFF0850C}" destId="{06E7763B-71FA-B345-9F2E-A3C40CF2E22B}" srcOrd="3" destOrd="0" parTransId="{E0525BA6-7D87-A542-BB98-A940C3D5186D}" sibTransId="{4E5C1A5E-8B74-0749-A90B-0958707FAF6A}"/>
    <dgm:cxn modelId="{A1AF0DA8-D76E-AD4D-81B8-DB4948F7098A}" srcId="{3BA5B1CC-CEC1-024E-AA05-9DC1CFF0850C}" destId="{36E87334-3A5B-384F-9468-605A574A3E02}" srcOrd="0" destOrd="0" parTransId="{10877D22-1D7E-6A41-B8EA-1AB79191B267}" sibTransId="{01A74F7B-F209-E74C-8AD9-F5A7E51182FE}"/>
    <dgm:cxn modelId="{FF6938B9-CC73-E44B-B7FA-8E2A5428A5AF}" type="presOf" srcId="{06E7763B-71FA-B345-9F2E-A3C40CF2E22B}" destId="{151EC152-0AF3-4C44-AA9A-1CCF7FAE30D3}" srcOrd="0" destOrd="0" presId="urn:microsoft.com/office/officeart/2008/layout/VerticalCurvedList"/>
    <dgm:cxn modelId="{D8982FE8-28F7-744E-ACFF-7D13827367A4}" type="presParOf" srcId="{FBDFEA48-9D98-9B4F-A483-160C546E1985}" destId="{847534FE-DBB3-0745-8D1F-859FE28C3CED}" srcOrd="0" destOrd="0" presId="urn:microsoft.com/office/officeart/2008/layout/VerticalCurvedList"/>
    <dgm:cxn modelId="{C90F0B5F-A9F8-1B47-ACF8-96390419AA01}" type="presParOf" srcId="{847534FE-DBB3-0745-8D1F-859FE28C3CED}" destId="{9DBE2F25-0344-A744-86FC-8BC67457210A}" srcOrd="0" destOrd="0" presId="urn:microsoft.com/office/officeart/2008/layout/VerticalCurvedList"/>
    <dgm:cxn modelId="{1E7D94F9-FF7C-4049-95F8-1723D3AEC724}" type="presParOf" srcId="{9DBE2F25-0344-A744-86FC-8BC67457210A}" destId="{9E474DA5-AF3E-3947-B399-69F010027EAA}" srcOrd="0" destOrd="0" presId="urn:microsoft.com/office/officeart/2008/layout/VerticalCurvedList"/>
    <dgm:cxn modelId="{CCDDD52F-4051-124E-B948-CA563F0B7E3A}" type="presParOf" srcId="{9DBE2F25-0344-A744-86FC-8BC67457210A}" destId="{2CBF8A11-C826-0448-9AAB-7F91FB3850EE}" srcOrd="1" destOrd="0" presId="urn:microsoft.com/office/officeart/2008/layout/VerticalCurvedList"/>
    <dgm:cxn modelId="{6F80ED7D-269F-4043-8C23-C71A55EE8EDE}" type="presParOf" srcId="{9DBE2F25-0344-A744-86FC-8BC67457210A}" destId="{827DCDAC-C6F2-DB47-B057-507A7D4B7327}" srcOrd="2" destOrd="0" presId="urn:microsoft.com/office/officeart/2008/layout/VerticalCurvedList"/>
    <dgm:cxn modelId="{0F39A4BC-EE64-EA4D-9EBC-6631FEDC0903}" type="presParOf" srcId="{9DBE2F25-0344-A744-86FC-8BC67457210A}" destId="{EBFCBC3F-42A7-FB4E-9CDF-EB701F65719D}" srcOrd="3" destOrd="0" presId="urn:microsoft.com/office/officeart/2008/layout/VerticalCurvedList"/>
    <dgm:cxn modelId="{35EAFEC8-28E6-A243-901D-4864BF579B2B}" type="presParOf" srcId="{847534FE-DBB3-0745-8D1F-859FE28C3CED}" destId="{A5CBC4C4-2222-D846-AD14-16BB6F61F36E}" srcOrd="1" destOrd="0" presId="urn:microsoft.com/office/officeart/2008/layout/VerticalCurvedList"/>
    <dgm:cxn modelId="{78CE9796-0C35-874B-9157-F3D55F01C016}" type="presParOf" srcId="{847534FE-DBB3-0745-8D1F-859FE28C3CED}" destId="{9C6D5520-1920-8047-9128-48AACE5BFDE4}" srcOrd="2" destOrd="0" presId="urn:microsoft.com/office/officeart/2008/layout/VerticalCurvedList"/>
    <dgm:cxn modelId="{A6C7B332-DD7D-5A46-AB69-F67CB0BBA118}" type="presParOf" srcId="{9C6D5520-1920-8047-9128-48AACE5BFDE4}" destId="{99A26642-00AB-8846-B4BA-EE1899C917E8}" srcOrd="0" destOrd="0" presId="urn:microsoft.com/office/officeart/2008/layout/VerticalCurvedList"/>
    <dgm:cxn modelId="{F2ACDDCD-5CA4-9F47-9016-B19A44F8ECA7}" type="presParOf" srcId="{847534FE-DBB3-0745-8D1F-859FE28C3CED}" destId="{3E86405C-B243-5741-BF76-D0950F85BFE3}" srcOrd="3" destOrd="0" presId="urn:microsoft.com/office/officeart/2008/layout/VerticalCurvedList"/>
    <dgm:cxn modelId="{3E05D228-9B07-8E4A-91A7-5F18092D6616}" type="presParOf" srcId="{847534FE-DBB3-0745-8D1F-859FE28C3CED}" destId="{30C41FAA-EBD0-8346-B859-F358A0573A18}" srcOrd="4" destOrd="0" presId="urn:microsoft.com/office/officeart/2008/layout/VerticalCurvedList"/>
    <dgm:cxn modelId="{EDE9BC9B-24DC-5A40-8976-9BDCBB022AFE}" type="presParOf" srcId="{30C41FAA-EBD0-8346-B859-F358A0573A18}" destId="{541F1F33-366E-C948-A396-E53074BEE636}" srcOrd="0" destOrd="0" presId="urn:microsoft.com/office/officeart/2008/layout/VerticalCurvedList"/>
    <dgm:cxn modelId="{07385ADF-C244-E64B-8CB6-F306C2F9E4E0}" type="presParOf" srcId="{847534FE-DBB3-0745-8D1F-859FE28C3CED}" destId="{C24137DD-1CDF-6B4C-90E3-5F7D8B41CC45}" srcOrd="5" destOrd="0" presId="urn:microsoft.com/office/officeart/2008/layout/VerticalCurvedList"/>
    <dgm:cxn modelId="{7FC0ADEF-AA0F-294C-889F-47C0E2854FD0}" type="presParOf" srcId="{847534FE-DBB3-0745-8D1F-859FE28C3CED}" destId="{1690054A-0B45-1247-85AA-3A41025D0B8C}" srcOrd="6" destOrd="0" presId="urn:microsoft.com/office/officeart/2008/layout/VerticalCurvedList"/>
    <dgm:cxn modelId="{099B960E-16A3-6748-81DB-AD0CA2385703}" type="presParOf" srcId="{1690054A-0B45-1247-85AA-3A41025D0B8C}" destId="{B5457ADA-10E5-0047-9C41-0DCA44DE416A}" srcOrd="0" destOrd="0" presId="urn:microsoft.com/office/officeart/2008/layout/VerticalCurvedList"/>
    <dgm:cxn modelId="{3C8E0DF5-8009-084D-8EC6-D09FAA0CE2C8}" type="presParOf" srcId="{847534FE-DBB3-0745-8D1F-859FE28C3CED}" destId="{151EC152-0AF3-4C44-AA9A-1CCF7FAE30D3}" srcOrd="7" destOrd="0" presId="urn:microsoft.com/office/officeart/2008/layout/VerticalCurvedList"/>
    <dgm:cxn modelId="{C0F2D230-D013-4845-B2FA-BBE91D09879A}" type="presParOf" srcId="{847534FE-DBB3-0745-8D1F-859FE28C3CED}" destId="{D65834F5-AD74-2040-B0B5-AA899731726D}" srcOrd="8" destOrd="0" presId="urn:microsoft.com/office/officeart/2008/layout/VerticalCurvedList"/>
    <dgm:cxn modelId="{EEEBE106-FE46-AC4C-AC45-196DE77D9FD1}" type="presParOf" srcId="{D65834F5-AD74-2040-B0B5-AA899731726D}" destId="{506740CE-6C06-064D-BD01-02DF99466CC0}" srcOrd="0" destOrd="0" presId="urn:microsoft.com/office/officeart/2008/layout/VerticalCurvedList"/>
    <dgm:cxn modelId="{D30A3D9C-BE3F-D642-BA31-C4FF52FA57A6}" type="presParOf" srcId="{847534FE-DBB3-0745-8D1F-859FE28C3CED}" destId="{6CB8E21D-7034-2346-8549-F7C5AD91C48A}" srcOrd="9" destOrd="0" presId="urn:microsoft.com/office/officeart/2008/layout/VerticalCurvedList"/>
    <dgm:cxn modelId="{C6AE5398-82F2-3649-A33A-D193F1B94623}" type="presParOf" srcId="{847534FE-DBB3-0745-8D1F-859FE28C3CED}" destId="{2399EEE9-0FAA-3342-89B5-1A756283F06E}" srcOrd="10" destOrd="0" presId="urn:microsoft.com/office/officeart/2008/layout/VerticalCurvedList"/>
    <dgm:cxn modelId="{31892EEC-537E-0340-B4BD-CCA2AF649CB6}" type="presParOf" srcId="{2399EEE9-0FAA-3342-89B5-1A756283F06E}" destId="{48CBEC6D-5CB4-B840-BCD1-6FED814281A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A5B1CC-CEC1-024E-AA05-9DC1CFF0850C}"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it-IT"/>
        </a:p>
      </dgm:t>
    </dgm:pt>
    <dgm:pt modelId="{DD0B65CE-5DC9-6341-A2AE-920438BBEDC7}">
      <dgm:prSet phldrT="[Testo]"/>
      <dgm:spPr>
        <a:blipFill>
          <a:blip xmlns:r="http://schemas.openxmlformats.org/officeDocument/2006/relationships" r:embed="rId1"/>
          <a:stretch>
            <a:fillRect t="-8333" b="-19048"/>
          </a:stretch>
        </a:blipFill>
      </dgm:spPr>
      <dgm:t>
        <a:bodyPr/>
        <a:lstStyle/>
        <a:p>
          <a:r>
            <a:rPr lang="en-US">
              <a:noFill/>
            </a:rPr>
            <a:t> </a:t>
          </a:r>
        </a:p>
      </dgm:t>
    </dgm:pt>
    <dgm:pt modelId="{2F7CD251-CA32-574C-802D-578B5E572B6B}" type="parTrans" cxnId="{6E5F621F-1B39-9440-A7A9-7A8B27E789CA}">
      <dgm:prSet/>
      <dgm:spPr/>
      <dgm:t>
        <a:bodyPr/>
        <a:lstStyle/>
        <a:p>
          <a:endParaRPr lang="it-IT"/>
        </a:p>
      </dgm:t>
    </dgm:pt>
    <dgm:pt modelId="{62DD8A6D-66E6-B44A-8E9B-D15DD9F1F913}" type="sibTrans" cxnId="{6E5F621F-1B39-9440-A7A9-7A8B27E789CA}">
      <dgm:prSet/>
      <dgm:spPr/>
      <dgm:t>
        <a:bodyPr/>
        <a:lstStyle/>
        <a:p>
          <a:endParaRPr lang="it-IT"/>
        </a:p>
      </dgm:t>
    </dgm:pt>
    <dgm:pt modelId="{06E7763B-71FA-B345-9F2E-A3C40CF2E22B}">
      <dgm:prSet phldrT="[Testo]"/>
      <dgm:spPr>
        <a:blipFill>
          <a:blip xmlns:r="http://schemas.openxmlformats.org/officeDocument/2006/relationships" r:embed="rId2"/>
          <a:stretch>
            <a:fillRect t="-8333" b="-19048"/>
          </a:stretch>
        </a:blipFill>
      </dgm:spPr>
      <dgm:t>
        <a:bodyPr/>
        <a:lstStyle/>
        <a:p>
          <a:r>
            <a:rPr lang="en-US">
              <a:noFill/>
            </a:rPr>
            <a:t> </a:t>
          </a:r>
        </a:p>
      </dgm:t>
    </dgm:pt>
    <dgm:pt modelId="{E0525BA6-7D87-A542-BB98-A940C3D5186D}" type="parTrans" cxnId="{DD8C68A4-4DB8-E54D-8DB6-1395365298A6}">
      <dgm:prSet/>
      <dgm:spPr/>
      <dgm:t>
        <a:bodyPr/>
        <a:lstStyle/>
        <a:p>
          <a:endParaRPr lang="it-IT"/>
        </a:p>
      </dgm:t>
    </dgm:pt>
    <dgm:pt modelId="{4E5C1A5E-8B74-0749-A90B-0958707FAF6A}" type="sibTrans" cxnId="{DD8C68A4-4DB8-E54D-8DB6-1395365298A6}">
      <dgm:prSet/>
      <dgm:spPr/>
      <dgm:t>
        <a:bodyPr/>
        <a:lstStyle/>
        <a:p>
          <a:endParaRPr lang="it-IT"/>
        </a:p>
      </dgm:t>
    </dgm:pt>
    <dgm:pt modelId="{36E87334-3A5B-384F-9468-605A574A3E02}">
      <dgm:prSet phldrT="[Testo]"/>
      <dgm:spPr>
        <a:blipFill>
          <a:blip xmlns:r="http://schemas.openxmlformats.org/officeDocument/2006/relationships" r:embed="rId3"/>
          <a:stretch>
            <a:fillRect t="-9524" b="-19048"/>
          </a:stretch>
        </a:blipFill>
      </dgm:spPr>
      <dgm:t>
        <a:bodyPr/>
        <a:lstStyle/>
        <a:p>
          <a:r>
            <a:rPr lang="en-US">
              <a:noFill/>
            </a:rPr>
            <a:t> </a:t>
          </a:r>
        </a:p>
      </dgm:t>
    </dgm:pt>
    <dgm:pt modelId="{10877D22-1D7E-6A41-B8EA-1AB79191B267}" type="parTrans" cxnId="{A1AF0DA8-D76E-AD4D-81B8-DB4948F7098A}">
      <dgm:prSet/>
      <dgm:spPr/>
      <dgm:t>
        <a:bodyPr/>
        <a:lstStyle/>
        <a:p>
          <a:endParaRPr lang="it-IT"/>
        </a:p>
      </dgm:t>
    </dgm:pt>
    <dgm:pt modelId="{01A74F7B-F209-E74C-8AD9-F5A7E51182FE}" type="sibTrans" cxnId="{A1AF0DA8-D76E-AD4D-81B8-DB4948F7098A}">
      <dgm:prSet/>
      <dgm:spPr/>
      <dgm:t>
        <a:bodyPr/>
        <a:lstStyle/>
        <a:p>
          <a:endParaRPr lang="it-IT"/>
        </a:p>
      </dgm:t>
    </dgm:pt>
    <dgm:pt modelId="{794D50FE-BDBF-EA45-837D-306E80A1ADCA}">
      <dgm:prSet phldrT="[Testo]"/>
      <dgm:spPr>
        <a:blipFill>
          <a:blip xmlns:r="http://schemas.openxmlformats.org/officeDocument/2006/relationships" r:embed="rId4"/>
          <a:stretch>
            <a:fillRect t="-10714" b="-16667"/>
          </a:stretch>
        </a:blipFill>
      </dgm:spPr>
      <dgm:t>
        <a:bodyPr/>
        <a:lstStyle/>
        <a:p>
          <a:r>
            <a:rPr lang="en-US">
              <a:noFill/>
            </a:rPr>
            <a:t> </a:t>
          </a:r>
        </a:p>
      </dgm:t>
    </dgm:pt>
    <dgm:pt modelId="{2CE07E6A-C721-6B45-AFFA-3965A4F18240}" type="parTrans" cxnId="{E894B89A-1FA1-2B49-811E-3658CF51244B}">
      <dgm:prSet/>
      <dgm:spPr/>
      <dgm:t>
        <a:bodyPr/>
        <a:lstStyle/>
        <a:p>
          <a:endParaRPr lang="it-IT"/>
        </a:p>
      </dgm:t>
    </dgm:pt>
    <dgm:pt modelId="{886A6B1B-E042-7644-8C3C-680EE36D313E}" type="sibTrans" cxnId="{E894B89A-1FA1-2B49-811E-3658CF51244B}">
      <dgm:prSet/>
      <dgm:spPr/>
      <dgm:t>
        <a:bodyPr/>
        <a:lstStyle/>
        <a:p>
          <a:endParaRPr lang="it-IT"/>
        </a:p>
      </dgm:t>
    </dgm:pt>
    <dgm:pt modelId="{118E8714-8989-4B42-B408-18CA2B7E2053}">
      <dgm:prSet phldrT="[Testo]"/>
      <dgm:spPr>
        <a:noFill/>
      </dgm:spPr>
      <dgm:t>
        <a:bodyPr/>
        <a:lstStyle/>
        <a:p>
          <a:r>
            <a:rPr lang="it-IT">
              <a:solidFill>
                <a:schemeClr val="tx1"/>
              </a:solidFill>
            </a:rPr>
            <a:t>Delay </a:t>
          </a:r>
          <a:r>
            <a:rPr lang="it-IT" err="1">
              <a:solidFill>
                <a:schemeClr val="tx1"/>
              </a:solidFill>
            </a:rPr>
            <a:t>feedbacks</a:t>
          </a:r>
          <a:r>
            <a:rPr lang="it-IT">
              <a:solidFill>
                <a:schemeClr val="tx1"/>
              </a:solidFill>
            </a:rPr>
            <a:t> in the </a:t>
          </a:r>
          <a:r>
            <a:rPr lang="it-IT" err="1">
              <a:solidFill>
                <a:schemeClr val="tx1"/>
              </a:solidFill>
            </a:rPr>
            <a:t>comeback</a:t>
          </a:r>
          <a:endParaRPr lang="it-IT">
            <a:solidFill>
              <a:schemeClr val="tx1"/>
            </a:solidFill>
          </a:endParaRPr>
        </a:p>
      </dgm:t>
    </dgm:pt>
    <dgm:pt modelId="{736DEB1D-1FF1-8948-BD2A-D545FD213C71}" type="parTrans" cxnId="{A3D4A558-8E19-D544-ACBA-280898E5E827}">
      <dgm:prSet/>
      <dgm:spPr/>
      <dgm:t>
        <a:bodyPr/>
        <a:lstStyle/>
        <a:p>
          <a:endParaRPr lang="it-IT"/>
        </a:p>
      </dgm:t>
    </dgm:pt>
    <dgm:pt modelId="{ECCF051B-1159-0D42-984C-A8A0EEAC1340}" type="sibTrans" cxnId="{A3D4A558-8E19-D544-ACBA-280898E5E827}">
      <dgm:prSet/>
      <dgm:spPr/>
      <dgm:t>
        <a:bodyPr/>
        <a:lstStyle/>
        <a:p>
          <a:endParaRPr lang="it-IT"/>
        </a:p>
      </dgm:t>
    </dgm:pt>
    <dgm:pt modelId="{FBDFEA48-9D98-9B4F-A483-160C546E1985}" type="pres">
      <dgm:prSet presAssocID="{3BA5B1CC-CEC1-024E-AA05-9DC1CFF0850C}" presName="Name0" presStyleCnt="0">
        <dgm:presLayoutVars>
          <dgm:chMax val="7"/>
          <dgm:chPref val="7"/>
          <dgm:dir/>
        </dgm:presLayoutVars>
      </dgm:prSet>
      <dgm:spPr/>
    </dgm:pt>
    <dgm:pt modelId="{847534FE-DBB3-0745-8D1F-859FE28C3CED}" type="pres">
      <dgm:prSet presAssocID="{3BA5B1CC-CEC1-024E-AA05-9DC1CFF0850C}" presName="Name1" presStyleCnt="0"/>
      <dgm:spPr/>
    </dgm:pt>
    <dgm:pt modelId="{9DBE2F25-0344-A744-86FC-8BC67457210A}" type="pres">
      <dgm:prSet presAssocID="{3BA5B1CC-CEC1-024E-AA05-9DC1CFF0850C}" presName="cycle" presStyleCnt="0"/>
      <dgm:spPr/>
    </dgm:pt>
    <dgm:pt modelId="{9E474DA5-AF3E-3947-B399-69F010027EAA}" type="pres">
      <dgm:prSet presAssocID="{3BA5B1CC-CEC1-024E-AA05-9DC1CFF0850C}" presName="srcNode" presStyleLbl="node1" presStyleIdx="0" presStyleCnt="5"/>
      <dgm:spPr/>
    </dgm:pt>
    <dgm:pt modelId="{2CBF8A11-C826-0448-9AAB-7F91FB3850EE}" type="pres">
      <dgm:prSet presAssocID="{3BA5B1CC-CEC1-024E-AA05-9DC1CFF0850C}" presName="conn" presStyleLbl="parChTrans1D2" presStyleIdx="0" presStyleCnt="1"/>
      <dgm:spPr/>
    </dgm:pt>
    <dgm:pt modelId="{827DCDAC-C6F2-DB47-B057-507A7D4B7327}" type="pres">
      <dgm:prSet presAssocID="{3BA5B1CC-CEC1-024E-AA05-9DC1CFF0850C}" presName="extraNode" presStyleLbl="node1" presStyleIdx="0" presStyleCnt="5"/>
      <dgm:spPr/>
    </dgm:pt>
    <dgm:pt modelId="{EBFCBC3F-42A7-FB4E-9CDF-EB701F65719D}" type="pres">
      <dgm:prSet presAssocID="{3BA5B1CC-CEC1-024E-AA05-9DC1CFF0850C}" presName="dstNode" presStyleLbl="node1" presStyleIdx="0" presStyleCnt="5"/>
      <dgm:spPr/>
    </dgm:pt>
    <dgm:pt modelId="{A5CBC4C4-2222-D846-AD14-16BB6F61F36E}" type="pres">
      <dgm:prSet presAssocID="{36E87334-3A5B-384F-9468-605A574A3E02}" presName="text_1" presStyleLbl="node1" presStyleIdx="0" presStyleCnt="5">
        <dgm:presLayoutVars>
          <dgm:bulletEnabled val="1"/>
        </dgm:presLayoutVars>
      </dgm:prSet>
      <dgm:spPr/>
    </dgm:pt>
    <dgm:pt modelId="{9C6D5520-1920-8047-9128-48AACE5BFDE4}" type="pres">
      <dgm:prSet presAssocID="{36E87334-3A5B-384F-9468-605A574A3E02}" presName="accent_1" presStyleCnt="0"/>
      <dgm:spPr/>
    </dgm:pt>
    <dgm:pt modelId="{99A26642-00AB-8846-B4BA-EE1899C917E8}" type="pres">
      <dgm:prSet presAssocID="{36E87334-3A5B-384F-9468-605A574A3E02}" presName="accentRepeatNode" presStyleLbl="solidFgAcc1" presStyleIdx="0" presStyleCnt="5"/>
      <dgm:spPr/>
    </dgm:pt>
    <dgm:pt modelId="{3E86405C-B243-5741-BF76-D0950F85BFE3}" type="pres">
      <dgm:prSet presAssocID="{794D50FE-BDBF-EA45-837D-306E80A1ADCA}" presName="text_2" presStyleLbl="node1" presStyleIdx="1" presStyleCnt="5">
        <dgm:presLayoutVars>
          <dgm:bulletEnabled val="1"/>
        </dgm:presLayoutVars>
      </dgm:prSet>
      <dgm:spPr/>
    </dgm:pt>
    <dgm:pt modelId="{30C41FAA-EBD0-8346-B859-F358A0573A18}" type="pres">
      <dgm:prSet presAssocID="{794D50FE-BDBF-EA45-837D-306E80A1ADCA}" presName="accent_2" presStyleCnt="0"/>
      <dgm:spPr/>
    </dgm:pt>
    <dgm:pt modelId="{541F1F33-366E-C948-A396-E53074BEE636}" type="pres">
      <dgm:prSet presAssocID="{794D50FE-BDBF-EA45-837D-306E80A1ADCA}" presName="accentRepeatNode" presStyleLbl="solidFgAcc1" presStyleIdx="1" presStyleCnt="5"/>
      <dgm:spPr/>
    </dgm:pt>
    <dgm:pt modelId="{C24137DD-1CDF-6B4C-90E3-5F7D8B41CC45}" type="pres">
      <dgm:prSet presAssocID="{DD0B65CE-5DC9-6341-A2AE-920438BBEDC7}" presName="text_3" presStyleLbl="node1" presStyleIdx="2" presStyleCnt="5">
        <dgm:presLayoutVars>
          <dgm:bulletEnabled val="1"/>
        </dgm:presLayoutVars>
      </dgm:prSet>
      <dgm:spPr/>
    </dgm:pt>
    <dgm:pt modelId="{1690054A-0B45-1247-85AA-3A41025D0B8C}" type="pres">
      <dgm:prSet presAssocID="{DD0B65CE-5DC9-6341-A2AE-920438BBEDC7}" presName="accent_3" presStyleCnt="0"/>
      <dgm:spPr/>
    </dgm:pt>
    <dgm:pt modelId="{B5457ADA-10E5-0047-9C41-0DCA44DE416A}" type="pres">
      <dgm:prSet presAssocID="{DD0B65CE-5DC9-6341-A2AE-920438BBEDC7}" presName="accentRepeatNode" presStyleLbl="solidFgAcc1" presStyleIdx="2" presStyleCnt="5"/>
      <dgm:spPr/>
    </dgm:pt>
    <dgm:pt modelId="{151EC152-0AF3-4C44-AA9A-1CCF7FAE30D3}" type="pres">
      <dgm:prSet presAssocID="{06E7763B-71FA-B345-9F2E-A3C40CF2E22B}" presName="text_4" presStyleLbl="node1" presStyleIdx="3" presStyleCnt="5">
        <dgm:presLayoutVars>
          <dgm:bulletEnabled val="1"/>
        </dgm:presLayoutVars>
      </dgm:prSet>
      <dgm:spPr/>
    </dgm:pt>
    <dgm:pt modelId="{D65834F5-AD74-2040-B0B5-AA899731726D}" type="pres">
      <dgm:prSet presAssocID="{06E7763B-71FA-B345-9F2E-A3C40CF2E22B}" presName="accent_4" presStyleCnt="0"/>
      <dgm:spPr/>
    </dgm:pt>
    <dgm:pt modelId="{506740CE-6C06-064D-BD01-02DF99466CC0}" type="pres">
      <dgm:prSet presAssocID="{06E7763B-71FA-B345-9F2E-A3C40CF2E22B}" presName="accentRepeatNode" presStyleLbl="solidFgAcc1" presStyleIdx="3" presStyleCnt="5"/>
      <dgm:spPr/>
    </dgm:pt>
    <dgm:pt modelId="{6CB8E21D-7034-2346-8549-F7C5AD91C48A}" type="pres">
      <dgm:prSet presAssocID="{118E8714-8989-4B42-B408-18CA2B7E2053}" presName="text_5" presStyleLbl="node1" presStyleIdx="4" presStyleCnt="5">
        <dgm:presLayoutVars>
          <dgm:bulletEnabled val="1"/>
        </dgm:presLayoutVars>
      </dgm:prSet>
      <dgm:spPr/>
    </dgm:pt>
    <dgm:pt modelId="{2399EEE9-0FAA-3342-89B5-1A756283F06E}" type="pres">
      <dgm:prSet presAssocID="{118E8714-8989-4B42-B408-18CA2B7E2053}" presName="accent_5" presStyleCnt="0"/>
      <dgm:spPr/>
    </dgm:pt>
    <dgm:pt modelId="{48CBEC6D-5CB4-B840-BCD1-6FED814281AA}" type="pres">
      <dgm:prSet presAssocID="{118E8714-8989-4B42-B408-18CA2B7E2053}" presName="accentRepeatNode" presStyleLbl="solidFgAcc1" presStyleIdx="4" presStyleCnt="5"/>
      <dgm:spPr/>
    </dgm:pt>
  </dgm:ptLst>
  <dgm:cxnLst>
    <dgm:cxn modelId="{6E5F621F-1B39-9440-A7A9-7A8B27E789CA}" srcId="{3BA5B1CC-CEC1-024E-AA05-9DC1CFF0850C}" destId="{DD0B65CE-5DC9-6341-A2AE-920438BBEDC7}" srcOrd="2" destOrd="0" parTransId="{2F7CD251-CA32-574C-802D-578B5E572B6B}" sibTransId="{62DD8A6D-66E6-B44A-8E9B-D15DD9F1F913}"/>
    <dgm:cxn modelId="{B4F4CF25-BDBD-9D47-B996-D601551D1BDC}" type="presOf" srcId="{3BA5B1CC-CEC1-024E-AA05-9DC1CFF0850C}" destId="{FBDFEA48-9D98-9B4F-A483-160C546E1985}" srcOrd="0" destOrd="0" presId="urn:microsoft.com/office/officeart/2008/layout/VerticalCurvedList"/>
    <dgm:cxn modelId="{40A8F826-11EB-924D-82F8-93D153FC5018}" type="presOf" srcId="{DD0B65CE-5DC9-6341-A2AE-920438BBEDC7}" destId="{C24137DD-1CDF-6B4C-90E3-5F7D8B41CC45}" srcOrd="0" destOrd="0" presId="urn:microsoft.com/office/officeart/2008/layout/VerticalCurvedList"/>
    <dgm:cxn modelId="{5E1F0C2A-DB67-EE4B-85D1-2BD63A4B7BEF}" type="presOf" srcId="{01A74F7B-F209-E74C-8AD9-F5A7E51182FE}" destId="{2CBF8A11-C826-0448-9AAB-7F91FB3850EE}" srcOrd="0" destOrd="0" presId="urn:microsoft.com/office/officeart/2008/layout/VerticalCurvedList"/>
    <dgm:cxn modelId="{8C8BDA40-09BF-BC4D-AAAC-DFF7C7634056}" type="presOf" srcId="{36E87334-3A5B-384F-9468-605A574A3E02}" destId="{A5CBC4C4-2222-D846-AD14-16BB6F61F36E}" srcOrd="0" destOrd="0" presId="urn:microsoft.com/office/officeart/2008/layout/VerticalCurvedList"/>
    <dgm:cxn modelId="{2526B064-B066-8148-B90B-EC138881CE8D}" type="presOf" srcId="{118E8714-8989-4B42-B408-18CA2B7E2053}" destId="{6CB8E21D-7034-2346-8549-F7C5AD91C48A}" srcOrd="0" destOrd="0" presId="urn:microsoft.com/office/officeart/2008/layout/VerticalCurvedList"/>
    <dgm:cxn modelId="{88679C66-221B-0843-B6CB-5EBA2ADEFEF1}" type="presOf" srcId="{794D50FE-BDBF-EA45-837D-306E80A1ADCA}" destId="{3E86405C-B243-5741-BF76-D0950F85BFE3}" srcOrd="0" destOrd="0" presId="urn:microsoft.com/office/officeart/2008/layout/VerticalCurvedList"/>
    <dgm:cxn modelId="{A3D4A558-8E19-D544-ACBA-280898E5E827}" srcId="{3BA5B1CC-CEC1-024E-AA05-9DC1CFF0850C}" destId="{118E8714-8989-4B42-B408-18CA2B7E2053}" srcOrd="4" destOrd="0" parTransId="{736DEB1D-1FF1-8948-BD2A-D545FD213C71}" sibTransId="{ECCF051B-1159-0D42-984C-A8A0EEAC1340}"/>
    <dgm:cxn modelId="{E894B89A-1FA1-2B49-811E-3658CF51244B}" srcId="{3BA5B1CC-CEC1-024E-AA05-9DC1CFF0850C}" destId="{794D50FE-BDBF-EA45-837D-306E80A1ADCA}" srcOrd="1" destOrd="0" parTransId="{2CE07E6A-C721-6B45-AFFA-3965A4F18240}" sibTransId="{886A6B1B-E042-7644-8C3C-680EE36D313E}"/>
    <dgm:cxn modelId="{DD8C68A4-4DB8-E54D-8DB6-1395365298A6}" srcId="{3BA5B1CC-CEC1-024E-AA05-9DC1CFF0850C}" destId="{06E7763B-71FA-B345-9F2E-A3C40CF2E22B}" srcOrd="3" destOrd="0" parTransId="{E0525BA6-7D87-A542-BB98-A940C3D5186D}" sibTransId="{4E5C1A5E-8B74-0749-A90B-0958707FAF6A}"/>
    <dgm:cxn modelId="{A1AF0DA8-D76E-AD4D-81B8-DB4948F7098A}" srcId="{3BA5B1CC-CEC1-024E-AA05-9DC1CFF0850C}" destId="{36E87334-3A5B-384F-9468-605A574A3E02}" srcOrd="0" destOrd="0" parTransId="{10877D22-1D7E-6A41-B8EA-1AB79191B267}" sibTransId="{01A74F7B-F209-E74C-8AD9-F5A7E51182FE}"/>
    <dgm:cxn modelId="{FF6938B9-CC73-E44B-B7FA-8E2A5428A5AF}" type="presOf" srcId="{06E7763B-71FA-B345-9F2E-A3C40CF2E22B}" destId="{151EC152-0AF3-4C44-AA9A-1CCF7FAE30D3}" srcOrd="0" destOrd="0" presId="urn:microsoft.com/office/officeart/2008/layout/VerticalCurvedList"/>
    <dgm:cxn modelId="{D8982FE8-28F7-744E-ACFF-7D13827367A4}" type="presParOf" srcId="{FBDFEA48-9D98-9B4F-A483-160C546E1985}" destId="{847534FE-DBB3-0745-8D1F-859FE28C3CED}" srcOrd="0" destOrd="0" presId="urn:microsoft.com/office/officeart/2008/layout/VerticalCurvedList"/>
    <dgm:cxn modelId="{C90F0B5F-A9F8-1B47-ACF8-96390419AA01}" type="presParOf" srcId="{847534FE-DBB3-0745-8D1F-859FE28C3CED}" destId="{9DBE2F25-0344-A744-86FC-8BC67457210A}" srcOrd="0" destOrd="0" presId="urn:microsoft.com/office/officeart/2008/layout/VerticalCurvedList"/>
    <dgm:cxn modelId="{1E7D94F9-FF7C-4049-95F8-1723D3AEC724}" type="presParOf" srcId="{9DBE2F25-0344-A744-86FC-8BC67457210A}" destId="{9E474DA5-AF3E-3947-B399-69F010027EAA}" srcOrd="0" destOrd="0" presId="urn:microsoft.com/office/officeart/2008/layout/VerticalCurvedList"/>
    <dgm:cxn modelId="{CCDDD52F-4051-124E-B948-CA563F0B7E3A}" type="presParOf" srcId="{9DBE2F25-0344-A744-86FC-8BC67457210A}" destId="{2CBF8A11-C826-0448-9AAB-7F91FB3850EE}" srcOrd="1" destOrd="0" presId="urn:microsoft.com/office/officeart/2008/layout/VerticalCurvedList"/>
    <dgm:cxn modelId="{6F80ED7D-269F-4043-8C23-C71A55EE8EDE}" type="presParOf" srcId="{9DBE2F25-0344-A744-86FC-8BC67457210A}" destId="{827DCDAC-C6F2-DB47-B057-507A7D4B7327}" srcOrd="2" destOrd="0" presId="urn:microsoft.com/office/officeart/2008/layout/VerticalCurvedList"/>
    <dgm:cxn modelId="{0F39A4BC-EE64-EA4D-9EBC-6631FEDC0903}" type="presParOf" srcId="{9DBE2F25-0344-A744-86FC-8BC67457210A}" destId="{EBFCBC3F-42A7-FB4E-9CDF-EB701F65719D}" srcOrd="3" destOrd="0" presId="urn:microsoft.com/office/officeart/2008/layout/VerticalCurvedList"/>
    <dgm:cxn modelId="{35EAFEC8-28E6-A243-901D-4864BF579B2B}" type="presParOf" srcId="{847534FE-DBB3-0745-8D1F-859FE28C3CED}" destId="{A5CBC4C4-2222-D846-AD14-16BB6F61F36E}" srcOrd="1" destOrd="0" presId="urn:microsoft.com/office/officeart/2008/layout/VerticalCurvedList"/>
    <dgm:cxn modelId="{78CE9796-0C35-874B-9157-F3D55F01C016}" type="presParOf" srcId="{847534FE-DBB3-0745-8D1F-859FE28C3CED}" destId="{9C6D5520-1920-8047-9128-48AACE5BFDE4}" srcOrd="2" destOrd="0" presId="urn:microsoft.com/office/officeart/2008/layout/VerticalCurvedList"/>
    <dgm:cxn modelId="{A6C7B332-DD7D-5A46-AB69-F67CB0BBA118}" type="presParOf" srcId="{9C6D5520-1920-8047-9128-48AACE5BFDE4}" destId="{99A26642-00AB-8846-B4BA-EE1899C917E8}" srcOrd="0" destOrd="0" presId="urn:microsoft.com/office/officeart/2008/layout/VerticalCurvedList"/>
    <dgm:cxn modelId="{F2ACDDCD-5CA4-9F47-9016-B19A44F8ECA7}" type="presParOf" srcId="{847534FE-DBB3-0745-8D1F-859FE28C3CED}" destId="{3E86405C-B243-5741-BF76-D0950F85BFE3}" srcOrd="3" destOrd="0" presId="urn:microsoft.com/office/officeart/2008/layout/VerticalCurvedList"/>
    <dgm:cxn modelId="{3E05D228-9B07-8E4A-91A7-5F18092D6616}" type="presParOf" srcId="{847534FE-DBB3-0745-8D1F-859FE28C3CED}" destId="{30C41FAA-EBD0-8346-B859-F358A0573A18}" srcOrd="4" destOrd="0" presId="urn:microsoft.com/office/officeart/2008/layout/VerticalCurvedList"/>
    <dgm:cxn modelId="{EDE9BC9B-24DC-5A40-8976-9BDCBB022AFE}" type="presParOf" srcId="{30C41FAA-EBD0-8346-B859-F358A0573A18}" destId="{541F1F33-366E-C948-A396-E53074BEE636}" srcOrd="0" destOrd="0" presId="urn:microsoft.com/office/officeart/2008/layout/VerticalCurvedList"/>
    <dgm:cxn modelId="{07385ADF-C244-E64B-8CB6-F306C2F9E4E0}" type="presParOf" srcId="{847534FE-DBB3-0745-8D1F-859FE28C3CED}" destId="{C24137DD-1CDF-6B4C-90E3-5F7D8B41CC45}" srcOrd="5" destOrd="0" presId="urn:microsoft.com/office/officeart/2008/layout/VerticalCurvedList"/>
    <dgm:cxn modelId="{7FC0ADEF-AA0F-294C-889F-47C0E2854FD0}" type="presParOf" srcId="{847534FE-DBB3-0745-8D1F-859FE28C3CED}" destId="{1690054A-0B45-1247-85AA-3A41025D0B8C}" srcOrd="6" destOrd="0" presId="urn:microsoft.com/office/officeart/2008/layout/VerticalCurvedList"/>
    <dgm:cxn modelId="{099B960E-16A3-6748-81DB-AD0CA2385703}" type="presParOf" srcId="{1690054A-0B45-1247-85AA-3A41025D0B8C}" destId="{B5457ADA-10E5-0047-9C41-0DCA44DE416A}" srcOrd="0" destOrd="0" presId="urn:microsoft.com/office/officeart/2008/layout/VerticalCurvedList"/>
    <dgm:cxn modelId="{3C8E0DF5-8009-084D-8EC6-D09FAA0CE2C8}" type="presParOf" srcId="{847534FE-DBB3-0745-8D1F-859FE28C3CED}" destId="{151EC152-0AF3-4C44-AA9A-1CCF7FAE30D3}" srcOrd="7" destOrd="0" presId="urn:microsoft.com/office/officeart/2008/layout/VerticalCurvedList"/>
    <dgm:cxn modelId="{C0F2D230-D013-4845-B2FA-BBE91D09879A}" type="presParOf" srcId="{847534FE-DBB3-0745-8D1F-859FE28C3CED}" destId="{D65834F5-AD74-2040-B0B5-AA899731726D}" srcOrd="8" destOrd="0" presId="urn:microsoft.com/office/officeart/2008/layout/VerticalCurvedList"/>
    <dgm:cxn modelId="{EEEBE106-FE46-AC4C-AC45-196DE77D9FD1}" type="presParOf" srcId="{D65834F5-AD74-2040-B0B5-AA899731726D}" destId="{506740CE-6C06-064D-BD01-02DF99466CC0}" srcOrd="0" destOrd="0" presId="urn:microsoft.com/office/officeart/2008/layout/VerticalCurvedList"/>
    <dgm:cxn modelId="{D30A3D9C-BE3F-D642-BA31-C4FF52FA57A6}" type="presParOf" srcId="{847534FE-DBB3-0745-8D1F-859FE28C3CED}" destId="{6CB8E21D-7034-2346-8549-F7C5AD91C48A}" srcOrd="9" destOrd="0" presId="urn:microsoft.com/office/officeart/2008/layout/VerticalCurvedList"/>
    <dgm:cxn modelId="{C6AE5398-82F2-3649-A33A-D193F1B94623}" type="presParOf" srcId="{847534FE-DBB3-0745-8D1F-859FE28C3CED}" destId="{2399EEE9-0FAA-3342-89B5-1A756283F06E}" srcOrd="10" destOrd="0" presId="urn:microsoft.com/office/officeart/2008/layout/VerticalCurvedList"/>
    <dgm:cxn modelId="{31892EEC-537E-0340-B4BD-CCA2AF649CB6}" type="presParOf" srcId="{2399EEE9-0FAA-3342-89B5-1A756283F06E}" destId="{48CBEC6D-5CB4-B840-BCD1-6FED814281A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7BE3FD-5C12-3B4E-A766-B8ACA84956F5}"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it-IT"/>
        </a:p>
      </dgm:t>
    </dgm:pt>
    <dgm:pt modelId="{F0726144-40D9-B943-BC7D-2B20F8CD41AC}">
      <dgm:prSet phldrT="[Testo]" custT="1"/>
      <dgm:spPr>
        <a:noFill/>
        <a:ln>
          <a:solidFill>
            <a:schemeClr val="tx1"/>
          </a:solidFill>
        </a:ln>
      </dgm:spPr>
      <dgm:t>
        <a:bodyPr/>
        <a:lstStyle/>
        <a:p>
          <a:r>
            <a:rPr lang="it-IT" sz="1800" i="1" dirty="0" err="1">
              <a:solidFill>
                <a:schemeClr val="tx1"/>
              </a:solidFill>
            </a:rPr>
            <a:t>Bid</a:t>
          </a:r>
          <a:r>
            <a:rPr lang="it-IT" sz="1800" i="1" dirty="0">
              <a:solidFill>
                <a:schemeClr val="tx1"/>
              </a:solidFill>
            </a:rPr>
            <a:t> </a:t>
          </a:r>
          <a:r>
            <a:rPr lang="it-IT" sz="1800" i="1" dirty="0" err="1">
              <a:solidFill>
                <a:schemeClr val="tx1"/>
              </a:solidFill>
            </a:rPr>
            <a:t>learner</a:t>
          </a:r>
          <a:r>
            <a:rPr lang="it-IT" sz="1800" i="1" dirty="0">
              <a:solidFill>
                <a:schemeClr val="tx1"/>
              </a:solidFill>
            </a:rPr>
            <a:t> pull the </a:t>
          </a:r>
          <a:r>
            <a:rPr lang="it-IT" sz="1800" i="1" dirty="0" err="1">
              <a:solidFill>
                <a:schemeClr val="tx1"/>
              </a:solidFill>
            </a:rPr>
            <a:t>bid</a:t>
          </a:r>
          <a:endParaRPr lang="it-IT" sz="1800" dirty="0"/>
        </a:p>
      </dgm:t>
    </dgm:pt>
    <dgm:pt modelId="{8506CDE6-D240-B94D-BEC6-E26B86F67232}" type="parTrans" cxnId="{0D8B3F6B-5F50-8F47-B1B8-CD0040A0914B}">
      <dgm:prSet/>
      <dgm:spPr/>
      <dgm:t>
        <a:bodyPr/>
        <a:lstStyle/>
        <a:p>
          <a:endParaRPr lang="it-IT"/>
        </a:p>
      </dgm:t>
    </dgm:pt>
    <dgm:pt modelId="{CBDFF52E-9D28-0240-92BD-CB44097BED3D}" type="sibTrans" cxnId="{0D8B3F6B-5F50-8F47-B1B8-CD0040A0914B}">
      <dgm:prSet/>
      <dgm:spPr/>
      <dgm:t>
        <a:bodyPr/>
        <a:lstStyle/>
        <a:p>
          <a:endParaRPr lang="it-IT"/>
        </a:p>
      </dgm:t>
    </dgm:pt>
    <mc:AlternateContent xmlns:mc="http://schemas.openxmlformats.org/markup-compatibility/2006" xmlns:a14="http://schemas.microsoft.com/office/drawing/2010/main">
      <mc:Choice Requires="a14">
        <dgm:pt modelId="{FE41B09C-3F4D-F243-AADA-343290F66413}">
          <dgm:prSet phldrT="[Testo]" custT="1"/>
          <dgm:spPr>
            <a:noFill/>
            <a:ln>
              <a:noFill/>
            </a:ln>
          </dgm:spPr>
          <dgm:t>
            <a:bodyPr/>
            <a:lstStyle/>
            <a:p>
              <a:pPr/>
              <a14:m>
                <m:oMathPara xmlns:m="http://schemas.openxmlformats.org/officeDocument/2006/math">
                  <m:oMathParaPr>
                    <m:jc m:val="centerGroup"/>
                  </m:oMathParaPr>
                  <m:oMath xmlns:m="http://schemas.openxmlformats.org/officeDocument/2006/math">
                    <m:sSub>
                      <m:sSubPr>
                        <m:ctrlPr>
                          <a:rPr lang="it-IT" sz="1200" i="1" smtClean="0">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𝒃</m:t>
                        </m:r>
                      </m:e>
                      <m:sub>
                        <m:r>
                          <a:rPr lang="en-US" sz="1200" b="1" i="1">
                            <a:solidFill>
                              <a:schemeClr val="tx1"/>
                            </a:solidFill>
                            <a:latin typeface="Cambria Math" panose="02040503050406030204" pitchFamily="18" charset="0"/>
                          </a:rPr>
                          <m:t>𝒕</m:t>
                        </m:r>
                      </m:sub>
                    </m:sSub>
                  </m:oMath>
                </m:oMathPara>
              </a14:m>
              <a:endParaRPr lang="it-IT" sz="1200" i="1">
                <a:solidFill>
                  <a:schemeClr val="tx1"/>
                </a:solidFill>
              </a:endParaRPr>
            </a:p>
          </dgm:t>
        </dgm:pt>
      </mc:Choice>
      <mc:Fallback xmlns="">
        <dgm:pt modelId="{FE41B09C-3F4D-F243-AADA-343290F66413}">
          <dgm:prSet phldrT="[Testo]" custT="1"/>
          <dgm:spPr>
            <a:noFill/>
            <a:ln>
              <a:noFill/>
            </a:ln>
          </dgm:spPr>
          <dgm:t>
            <a:bodyPr/>
            <a:lstStyle/>
            <a:p>
              <a:pPr/>
              <a:r>
                <a:rPr lang="en-US" sz="1200" b="1" i="0">
                  <a:solidFill>
                    <a:schemeClr val="tx1"/>
                  </a:solidFill>
                  <a:latin typeface="Cambria Math" panose="02040503050406030204" pitchFamily="18" charset="0"/>
                </a:rPr>
                <a:t>𝒃</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𝒕</a:t>
              </a:r>
              <a:endParaRPr lang="it-IT" sz="1200" i="1">
                <a:solidFill>
                  <a:schemeClr val="tx1"/>
                </a:solidFill>
              </a:endParaRPr>
            </a:p>
          </dgm:t>
        </dgm:pt>
      </mc:Fallback>
    </mc:AlternateContent>
    <dgm:pt modelId="{44621A71-6A26-1845-BABB-5AB66CBBBB0F}" type="parTrans" cxnId="{6DC4E336-2EF5-AA49-949E-AFFEC35898FC}">
      <dgm:prSet/>
      <dgm:spPr/>
      <dgm:t>
        <a:bodyPr/>
        <a:lstStyle/>
        <a:p>
          <a:endParaRPr lang="it-IT"/>
        </a:p>
      </dgm:t>
    </dgm:pt>
    <dgm:pt modelId="{1D446D6F-8187-614A-B071-1EAA9C079E4F}" type="sibTrans" cxnId="{6DC4E336-2EF5-AA49-949E-AFFEC35898FC}">
      <dgm:prSet/>
      <dgm:spPr/>
      <dgm:t>
        <a:bodyPr/>
        <a:lstStyle/>
        <a:p>
          <a:endParaRPr lang="it-IT"/>
        </a:p>
      </dgm:t>
    </dgm:pt>
    <dgm:pt modelId="{CF6DE561-AEE2-9540-AA0B-EC2FD868ED96}">
      <dgm:prSet phldrT="[Testo]" custT="1"/>
      <dgm:spPr>
        <a:noFill/>
        <a:ln>
          <a:solidFill>
            <a:schemeClr val="tx1"/>
          </a:solidFill>
        </a:ln>
      </dgm:spPr>
      <dgm:t>
        <a:bodyPr/>
        <a:lstStyle/>
        <a:p>
          <a:r>
            <a:rPr lang="it-IT" sz="1800" i="1" err="1">
              <a:solidFill>
                <a:schemeClr val="tx1"/>
              </a:solidFill>
            </a:rPr>
            <a:t>Bid</a:t>
          </a:r>
          <a:r>
            <a:rPr lang="it-IT" sz="1800" i="1">
              <a:solidFill>
                <a:schemeClr val="tx1"/>
              </a:solidFill>
            </a:rPr>
            <a:t> </a:t>
          </a:r>
          <a:r>
            <a:rPr lang="it-IT" sz="1800" i="1" err="1">
              <a:solidFill>
                <a:schemeClr val="tx1"/>
              </a:solidFill>
            </a:rPr>
            <a:t>environment</a:t>
          </a:r>
          <a:r>
            <a:rPr lang="it-IT" sz="1800" i="1">
              <a:solidFill>
                <a:schemeClr val="tx1"/>
              </a:solidFill>
            </a:rPr>
            <a:t> </a:t>
          </a:r>
          <a:r>
            <a:rPr lang="it-IT" sz="1800" i="1" err="1">
              <a:solidFill>
                <a:schemeClr val="tx1"/>
              </a:solidFill>
            </a:rPr>
            <a:t>returns</a:t>
          </a:r>
          <a:r>
            <a:rPr lang="it-IT" sz="1800" i="1">
              <a:solidFill>
                <a:schemeClr val="tx1"/>
              </a:solidFill>
            </a:rPr>
            <a:t> </a:t>
          </a:r>
          <a:r>
            <a:rPr lang="it-IT" sz="1800" i="1" err="1">
              <a:solidFill>
                <a:schemeClr val="tx1"/>
              </a:solidFill>
            </a:rPr>
            <a:t>bid</a:t>
          </a:r>
          <a:r>
            <a:rPr lang="it-IT" sz="1800" i="1">
              <a:solidFill>
                <a:schemeClr val="tx1"/>
              </a:solidFill>
            </a:rPr>
            <a:t> </a:t>
          </a:r>
          <a:r>
            <a:rPr lang="it-IT" sz="1800" i="1" err="1">
              <a:solidFill>
                <a:schemeClr val="tx1"/>
              </a:solidFill>
            </a:rPr>
            <a:t>associated</a:t>
          </a:r>
          <a:r>
            <a:rPr lang="it-IT" sz="1800" i="1">
              <a:solidFill>
                <a:schemeClr val="tx1"/>
              </a:solidFill>
            </a:rPr>
            <a:t> </a:t>
          </a:r>
          <a:r>
            <a:rPr lang="it-IT" sz="1800" i="1" err="1">
              <a:solidFill>
                <a:schemeClr val="tx1"/>
              </a:solidFill>
            </a:rPr>
            <a:t>quantites</a:t>
          </a:r>
          <a:endParaRPr lang="it-IT" sz="1800" i="1">
            <a:solidFill>
              <a:schemeClr val="tx1"/>
            </a:solidFill>
          </a:endParaRPr>
        </a:p>
      </dgm:t>
    </dgm:pt>
    <dgm:pt modelId="{B4DA0D30-0A32-234C-8D70-BC9A05BB4041}" type="parTrans" cxnId="{C7843D27-4D91-EC4E-8CAB-6F1B888356AE}">
      <dgm:prSet/>
      <dgm:spPr/>
      <dgm:t>
        <a:bodyPr/>
        <a:lstStyle/>
        <a:p>
          <a:endParaRPr lang="it-IT"/>
        </a:p>
      </dgm:t>
    </dgm:pt>
    <dgm:pt modelId="{87B40738-1E78-454F-9F0A-29A3EF89B0B7}" type="sibTrans" cxnId="{C7843D27-4D91-EC4E-8CAB-6F1B888356AE}">
      <dgm:prSet/>
      <dgm:spPr/>
      <dgm:t>
        <a:bodyPr/>
        <a:lstStyle/>
        <a:p>
          <a:endParaRPr lang="it-IT"/>
        </a:p>
      </dgm:t>
    </dgm:pt>
    <mc:AlternateContent xmlns:mc="http://schemas.openxmlformats.org/markup-compatibility/2006" xmlns:a14="http://schemas.microsoft.com/office/drawing/2010/main">
      <mc:Choice Requires="a14">
        <dgm:pt modelId="{83BF38F5-E6B8-4E48-B3DE-7E366D22A92C}">
          <dgm:prSet phldrT="[Testo]" custT="1"/>
          <dgm:spPr>
            <a:noFill/>
            <a:ln>
              <a:noFill/>
            </a:ln>
          </dgm:spPr>
          <dgm:t>
            <a:bodyPr/>
            <a:lstStyle/>
            <a:p>
              <a14:m>
                <m:oMath xmlns:m="http://schemas.openxmlformats.org/officeDocument/2006/math">
                  <m:sSub>
                    <m:sSubPr>
                      <m:ctrlPr>
                        <a:rPr lang="it-IT" sz="1200" i="1" smtClean="0">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𝒃</m:t>
                      </m:r>
                    </m:e>
                    <m:sub>
                      <m:r>
                        <a:rPr lang="en-US" sz="1200" b="1" i="1">
                          <a:solidFill>
                            <a:schemeClr val="tx1"/>
                          </a:solidFill>
                          <a:latin typeface="Cambria Math" panose="02040503050406030204" pitchFamily="18" charset="0"/>
                        </a:rPr>
                        <m:t>𝒕</m:t>
                      </m:r>
                    </m:sub>
                  </m:sSub>
                </m:oMath>
              </a14:m>
              <a:r>
                <a:rPr lang="it-IT" sz="1200" i="1">
                  <a:solidFill>
                    <a:schemeClr val="tx1"/>
                  </a:solidFill>
                </a:rPr>
                <a:t>, </a:t>
              </a:r>
              <a14:m>
                <m:oMath xmlns:m="http://schemas.openxmlformats.org/officeDocument/2006/math">
                  <m:sSub>
                    <m:sSubPr>
                      <m:ctrlPr>
                        <a:rPr lang="it-IT" sz="1200" i="1" smtClean="0">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𝒑</m:t>
                      </m:r>
                    </m:e>
                    <m:sub>
                      <m:r>
                        <a:rPr lang="en-US" sz="1200" b="1" i="1">
                          <a:solidFill>
                            <a:schemeClr val="tx1"/>
                          </a:solidFill>
                          <a:latin typeface="Cambria Math" panose="02040503050406030204" pitchFamily="18" charset="0"/>
                        </a:rPr>
                        <m:t>𝒕</m:t>
                      </m:r>
                    </m:sub>
                  </m:sSub>
                  <m:r>
                    <a:rPr lang="it-IT" sz="1200" b="1" i="1" smtClean="0">
                      <a:solidFill>
                        <a:schemeClr val="tx1"/>
                      </a:solidFill>
                      <a:latin typeface="Cambria Math" panose="02040503050406030204" pitchFamily="18" charset="0"/>
                    </a:rPr>
                    <m:t> </m:t>
                  </m:r>
                </m:oMath>
              </a14:m>
              <a:endParaRPr lang="it-IT" sz="1200" i="1">
                <a:solidFill>
                  <a:schemeClr val="tx1"/>
                </a:solidFill>
              </a:endParaRPr>
            </a:p>
          </dgm:t>
        </dgm:pt>
      </mc:Choice>
      <mc:Fallback xmlns="">
        <dgm:pt modelId="{83BF38F5-E6B8-4E48-B3DE-7E366D22A92C}">
          <dgm:prSet phldrT="[Testo]" custT="1"/>
          <dgm:spPr>
            <a:noFill/>
            <a:ln>
              <a:noFill/>
            </a:ln>
          </dgm:spPr>
          <dgm:t>
            <a:bodyPr/>
            <a:lstStyle/>
            <a:p>
              <a:r>
                <a:rPr lang="en-US" sz="1200" b="1" i="0">
                  <a:solidFill>
                    <a:schemeClr val="tx1"/>
                  </a:solidFill>
                  <a:latin typeface="Cambria Math" panose="02040503050406030204" pitchFamily="18" charset="0"/>
                </a:rPr>
                <a:t>𝒃</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𝒕</a:t>
              </a:r>
              <a:r>
                <a:rPr lang="it-IT" sz="1200" i="1">
                  <a:solidFill>
                    <a:schemeClr val="tx1"/>
                  </a:solidFill>
                </a:rPr>
                <a:t>, </a:t>
              </a:r>
              <a:r>
                <a:rPr lang="en-US" sz="1200" b="1" i="0">
                  <a:solidFill>
                    <a:schemeClr val="tx1"/>
                  </a:solidFill>
                  <a:latin typeface="Cambria Math" panose="02040503050406030204" pitchFamily="18" charset="0"/>
                </a:rPr>
                <a:t>𝒑</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𝒕</a:t>
              </a:r>
              <a:r>
                <a:rPr lang="it-IT" sz="1200" b="1" i="0">
                  <a:solidFill>
                    <a:schemeClr val="tx1"/>
                  </a:solidFill>
                  <a:latin typeface="Cambria Math" panose="02040503050406030204" pitchFamily="18" charset="0"/>
                </a:rPr>
                <a:t>  </a:t>
              </a:r>
              <a:endParaRPr lang="it-IT" sz="1200" i="1">
                <a:solidFill>
                  <a:schemeClr val="tx1"/>
                </a:solidFill>
              </a:endParaRPr>
            </a:p>
          </dgm:t>
        </dgm:pt>
      </mc:Fallback>
    </mc:AlternateContent>
    <dgm:pt modelId="{7AC35438-8BB5-FE4B-82BC-83CE80392914}" type="parTrans" cxnId="{0274DADA-4690-954B-B18C-A57726508B25}">
      <dgm:prSet/>
      <dgm:spPr/>
      <dgm:t>
        <a:bodyPr/>
        <a:lstStyle/>
        <a:p>
          <a:endParaRPr lang="it-IT"/>
        </a:p>
      </dgm:t>
    </dgm:pt>
    <dgm:pt modelId="{C6499ADB-EAAE-F04B-91E2-9D0EE16413C5}" type="sibTrans" cxnId="{0274DADA-4690-954B-B18C-A57726508B25}">
      <dgm:prSet/>
      <dgm:spPr/>
      <dgm:t>
        <a:bodyPr/>
        <a:lstStyle/>
        <a:p>
          <a:endParaRPr lang="it-IT"/>
        </a:p>
      </dgm:t>
    </dgm:pt>
    <dgm:pt modelId="{2AAE9DF6-CCBC-0740-967F-912CEF8ECB50}">
      <dgm:prSet phldrT="[Testo]" custT="1"/>
      <dgm:spPr>
        <a:noFill/>
        <a:ln>
          <a:solidFill>
            <a:schemeClr val="tx1"/>
          </a:solidFill>
        </a:ln>
      </dgm:spPr>
      <dgm:t>
        <a:bodyPr/>
        <a:lstStyle/>
        <a:p>
          <a:r>
            <a:rPr lang="it-IT" sz="1800" i="1" dirty="0">
              <a:solidFill>
                <a:schemeClr val="tx1"/>
              </a:solidFill>
            </a:rPr>
            <a:t>Price </a:t>
          </a:r>
          <a:r>
            <a:rPr lang="it-IT" sz="1800" i="1" dirty="0" err="1">
              <a:solidFill>
                <a:schemeClr val="tx1"/>
              </a:solidFill>
            </a:rPr>
            <a:t>Learner</a:t>
          </a:r>
          <a:r>
            <a:rPr lang="it-IT" sz="1800" i="1" dirty="0">
              <a:solidFill>
                <a:schemeClr val="tx1"/>
              </a:solidFill>
            </a:rPr>
            <a:t> pull the </a:t>
          </a:r>
          <a:r>
            <a:rPr lang="it-IT" sz="1800" i="1" dirty="0" err="1">
              <a:solidFill>
                <a:schemeClr val="tx1"/>
              </a:solidFill>
            </a:rPr>
            <a:t>price</a:t>
          </a:r>
          <a:r>
            <a:rPr lang="it-IT" sz="1800" i="1" dirty="0">
              <a:solidFill>
                <a:schemeClr val="tx1"/>
              </a:solidFill>
            </a:rPr>
            <a:t> </a:t>
          </a:r>
        </a:p>
      </dgm:t>
    </dgm:pt>
    <dgm:pt modelId="{D5A58B4B-A908-C446-A9EC-E6F6A08E58F3}" type="parTrans" cxnId="{05007AFD-F4EB-9D4B-AB83-AC65AE563AC6}">
      <dgm:prSet/>
      <dgm:spPr/>
      <dgm:t>
        <a:bodyPr/>
        <a:lstStyle/>
        <a:p>
          <a:endParaRPr lang="it-IT"/>
        </a:p>
      </dgm:t>
    </dgm:pt>
    <dgm:pt modelId="{EC4BAEF2-4D9D-5248-B90C-9C844FFD5E59}" type="sibTrans" cxnId="{05007AFD-F4EB-9D4B-AB83-AC65AE563AC6}">
      <dgm:prSet/>
      <dgm:spPr/>
      <dgm:t>
        <a:bodyPr/>
        <a:lstStyle/>
        <a:p>
          <a:endParaRPr lang="it-IT"/>
        </a:p>
      </dgm:t>
    </dgm:pt>
    <mc:AlternateContent xmlns:mc="http://schemas.openxmlformats.org/markup-compatibility/2006" xmlns:a14="http://schemas.microsoft.com/office/drawing/2010/main">
      <mc:Choice Requires="a14">
        <dgm:pt modelId="{53857606-F61B-E848-8FCD-EE91FED2291C}">
          <dgm:prSet phldrT="[Testo]" custT="1"/>
          <dgm:spPr>
            <a:noFill/>
            <a:ln>
              <a:noFill/>
            </a:ln>
          </dgm:spPr>
          <dgm:t>
            <a:bodyPr/>
            <a:lstStyle/>
            <a:p>
              <a14:m>
                <m:oMath xmlns:m="http://schemas.openxmlformats.org/officeDocument/2006/math">
                  <m:sSub>
                    <m:sSubPr>
                      <m:ctrlPr>
                        <a:rPr lang="it-IT" sz="1200" i="1" smtClean="0">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𝒑</m:t>
                      </m:r>
                    </m:e>
                    <m:sub>
                      <m:r>
                        <a:rPr lang="en-US" sz="1200" b="1" i="1">
                          <a:solidFill>
                            <a:schemeClr val="tx1"/>
                          </a:solidFill>
                          <a:latin typeface="Cambria Math" panose="02040503050406030204" pitchFamily="18" charset="0"/>
                        </a:rPr>
                        <m:t>𝒕</m:t>
                      </m:r>
                    </m:sub>
                  </m:sSub>
                  <m:r>
                    <a:rPr lang="it-IT" sz="1200" b="1" i="1" smtClean="0">
                      <a:solidFill>
                        <a:schemeClr val="tx1"/>
                      </a:solidFill>
                      <a:latin typeface="Cambria Math" panose="02040503050406030204" pitchFamily="18" charset="0"/>
                    </a:rPr>
                    <m:t> ,</m:t>
                  </m:r>
                  <m:sSub>
                    <m:sSubPr>
                      <m:ctrlPr>
                        <a:rPr lang="it-IT"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𝒏</m:t>
                      </m:r>
                    </m:e>
                    <m:sub>
                      <m:r>
                        <a:rPr lang="en-US" sz="1200" b="1" i="1">
                          <a:solidFill>
                            <a:schemeClr val="tx1"/>
                          </a:solidFill>
                          <a:latin typeface="Cambria Math" panose="02040503050406030204" pitchFamily="18" charset="0"/>
                        </a:rPr>
                        <m:t>𝒃</m:t>
                      </m:r>
                      <m:r>
                        <a:rPr lang="en-US" sz="1200" b="1">
                          <a:solidFill>
                            <a:schemeClr val="tx1"/>
                          </a:solidFill>
                          <a:latin typeface="Cambria Math" panose="02040503050406030204" pitchFamily="18" charset="0"/>
                        </a:rPr>
                        <m:t>,</m:t>
                      </m:r>
                      <m:r>
                        <a:rPr lang="en-US" sz="1200" b="1" i="1">
                          <a:solidFill>
                            <a:schemeClr val="tx1"/>
                          </a:solidFill>
                          <a:latin typeface="Cambria Math" panose="02040503050406030204" pitchFamily="18" charset="0"/>
                        </a:rPr>
                        <m:t>𝒕</m:t>
                      </m:r>
                    </m:sub>
                  </m:sSub>
                  <m:r>
                    <a:rPr lang="it-IT" sz="1200">
                      <a:solidFill>
                        <a:schemeClr val="tx1"/>
                      </a:solidFill>
                      <a:latin typeface="Cambria Math" panose="02040503050406030204" pitchFamily="18" charset="0"/>
                    </a:rPr>
                    <m:t> </m:t>
                  </m:r>
                </m:oMath>
              </a14:m>
              <a:r>
                <a:rPr lang="it-IT" sz="1200">
                  <a:solidFill>
                    <a:schemeClr val="tx1"/>
                  </a:solidFill>
                </a:rPr>
                <a:t>, </a:t>
              </a:r>
              <a14:m>
                <m:oMath xmlns:m="http://schemas.openxmlformats.org/officeDocument/2006/math">
                  <m:sSub>
                    <m:sSubPr>
                      <m:ctrlPr>
                        <a:rPr lang="it-IT"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𝒄𝒑𝒄</m:t>
                      </m:r>
                    </m:e>
                    <m:sub>
                      <m:r>
                        <a:rPr lang="en-US" sz="1200" b="1" i="1">
                          <a:solidFill>
                            <a:schemeClr val="tx1"/>
                          </a:solidFill>
                          <a:latin typeface="Cambria Math" panose="02040503050406030204" pitchFamily="18" charset="0"/>
                        </a:rPr>
                        <m:t>𝒃</m:t>
                      </m:r>
                      <m:r>
                        <a:rPr lang="en-US" sz="1200" b="1">
                          <a:solidFill>
                            <a:schemeClr val="tx1"/>
                          </a:solidFill>
                          <a:latin typeface="Cambria Math" panose="02040503050406030204" pitchFamily="18" charset="0"/>
                        </a:rPr>
                        <m:t>,</m:t>
                      </m:r>
                      <m:r>
                        <a:rPr lang="en-US" sz="1200" b="1" i="1">
                          <a:solidFill>
                            <a:schemeClr val="tx1"/>
                          </a:solidFill>
                          <a:latin typeface="Cambria Math" panose="02040503050406030204" pitchFamily="18" charset="0"/>
                        </a:rPr>
                        <m:t>𝒕</m:t>
                      </m:r>
                    </m:sub>
                  </m:sSub>
                </m:oMath>
              </a14:m>
              <a:endParaRPr lang="it-IT" sz="1200" i="1">
                <a:solidFill>
                  <a:schemeClr val="tx1"/>
                </a:solidFill>
              </a:endParaRPr>
            </a:p>
          </dgm:t>
        </dgm:pt>
      </mc:Choice>
      <mc:Fallback xmlns="">
        <dgm:pt modelId="{53857606-F61B-E848-8FCD-EE91FED2291C}">
          <dgm:prSet phldrT="[Testo]" custT="1"/>
          <dgm:spPr>
            <a:noFill/>
            <a:ln>
              <a:noFill/>
            </a:ln>
          </dgm:spPr>
          <dgm:t>
            <a:bodyPr/>
            <a:lstStyle/>
            <a:p>
              <a:r>
                <a:rPr lang="en-US" sz="1200" b="1" i="0">
                  <a:solidFill>
                    <a:schemeClr val="tx1"/>
                  </a:solidFill>
                  <a:latin typeface="Cambria Math" panose="02040503050406030204" pitchFamily="18" charset="0"/>
                </a:rPr>
                <a:t>𝒑</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𝒕</a:t>
              </a:r>
              <a:r>
                <a:rPr lang="it-IT" sz="1200" b="1" i="0">
                  <a:solidFill>
                    <a:schemeClr val="tx1"/>
                  </a:solidFill>
                  <a:latin typeface="Cambria Math" panose="02040503050406030204" pitchFamily="18" charset="0"/>
                </a:rPr>
                <a:t>  ,</a:t>
              </a:r>
              <a:r>
                <a:rPr lang="en-US" sz="1200" b="1" i="0">
                  <a:solidFill>
                    <a:schemeClr val="tx1"/>
                  </a:solidFill>
                  <a:latin typeface="Cambria Math" panose="02040503050406030204" pitchFamily="18" charset="0"/>
                </a:rPr>
                <a:t>𝒏</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𝒃,𝒕</a:t>
              </a:r>
              <a:r>
                <a:rPr lang="it-IT" sz="1200" b="1" i="0">
                  <a:solidFill>
                    <a:schemeClr val="tx1"/>
                  </a:solidFill>
                  <a:latin typeface="Cambria Math" panose="02040503050406030204" pitchFamily="18" charset="0"/>
                </a:rPr>
                <a:t>) </a:t>
              </a:r>
              <a:r>
                <a:rPr lang="it-IT" sz="1200" i="0">
                  <a:solidFill>
                    <a:schemeClr val="tx1"/>
                  </a:solidFill>
                  <a:latin typeface="Cambria Math" panose="02040503050406030204" pitchFamily="18" charset="0"/>
                </a:rPr>
                <a:t> </a:t>
              </a:r>
              <a:r>
                <a:rPr lang="it-IT" sz="1200">
                  <a:solidFill>
                    <a:schemeClr val="tx1"/>
                  </a:solidFill>
                </a:rPr>
                <a:t>, </a:t>
              </a:r>
              <a:r>
                <a:rPr lang="it-IT" sz="1200" i="0">
                  <a:solidFill>
                    <a:schemeClr val="tx1"/>
                  </a:solidFill>
                  <a:latin typeface="Cambria Math" panose="02040503050406030204" pitchFamily="18" charset="0"/>
                </a:rPr>
                <a:t>〖</a:t>
              </a:r>
              <a:r>
                <a:rPr lang="en-US" sz="1200" b="1" i="0">
                  <a:solidFill>
                    <a:schemeClr val="tx1"/>
                  </a:solidFill>
                  <a:latin typeface="Cambria Math" panose="02040503050406030204" pitchFamily="18" charset="0"/>
                </a:rPr>
                <a:t>𝒄𝒑𝒄</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𝒃,𝒕</a:t>
              </a:r>
              <a:r>
                <a:rPr lang="it-IT" sz="1200" b="1" i="0">
                  <a:solidFill>
                    <a:schemeClr val="tx1"/>
                  </a:solidFill>
                  <a:latin typeface="Cambria Math" panose="02040503050406030204" pitchFamily="18" charset="0"/>
                </a:rPr>
                <a:t>)</a:t>
              </a:r>
              <a:endParaRPr lang="it-IT" sz="1200" i="1">
                <a:solidFill>
                  <a:schemeClr val="tx1"/>
                </a:solidFill>
              </a:endParaRPr>
            </a:p>
          </dgm:t>
        </dgm:pt>
      </mc:Fallback>
    </mc:AlternateContent>
    <dgm:pt modelId="{B6808433-E7B1-0942-B85A-D87773CE8A8A}" type="parTrans" cxnId="{8F28F0C4-768A-6843-9C60-0738AFFFD91B}">
      <dgm:prSet/>
      <dgm:spPr/>
      <dgm:t>
        <a:bodyPr/>
        <a:lstStyle/>
        <a:p>
          <a:endParaRPr lang="it-IT"/>
        </a:p>
      </dgm:t>
    </dgm:pt>
    <dgm:pt modelId="{1A2706CC-2C6B-3844-99C6-C5B2CE622F67}" type="sibTrans" cxnId="{8F28F0C4-768A-6843-9C60-0738AFFFD91B}">
      <dgm:prSet/>
      <dgm:spPr/>
      <dgm:t>
        <a:bodyPr/>
        <a:lstStyle/>
        <a:p>
          <a:endParaRPr lang="it-IT"/>
        </a:p>
      </dgm:t>
    </dgm:pt>
    <dgm:pt modelId="{AFDCE99F-AC04-3B48-B6DF-D7971F147895}">
      <dgm:prSet phldrT="[Testo]" custT="1"/>
      <dgm:spPr>
        <a:noFill/>
        <a:ln>
          <a:solidFill>
            <a:schemeClr val="tx1"/>
          </a:solidFill>
        </a:ln>
      </dgm:spPr>
      <dgm:t>
        <a:bodyPr/>
        <a:lstStyle/>
        <a:p>
          <a:r>
            <a:rPr lang="it-IT" sz="1800" i="1" dirty="0" err="1">
              <a:solidFill>
                <a:schemeClr val="tx1"/>
              </a:solidFill>
            </a:rPr>
            <a:t>Pricing</a:t>
          </a:r>
          <a:r>
            <a:rPr lang="it-IT" sz="1800" i="1" dirty="0">
              <a:solidFill>
                <a:schemeClr val="tx1"/>
              </a:solidFill>
            </a:rPr>
            <a:t> </a:t>
          </a:r>
          <a:r>
            <a:rPr lang="it-IT" sz="1800" i="1" dirty="0" err="1">
              <a:solidFill>
                <a:schemeClr val="tx1"/>
              </a:solidFill>
            </a:rPr>
            <a:t>environment</a:t>
          </a:r>
          <a:r>
            <a:rPr lang="it-IT" sz="1800" i="1" dirty="0">
              <a:solidFill>
                <a:schemeClr val="tx1"/>
              </a:solidFill>
            </a:rPr>
            <a:t> </a:t>
          </a:r>
          <a:r>
            <a:rPr lang="it-IT" sz="1800" i="1" dirty="0" err="1">
              <a:solidFill>
                <a:schemeClr val="tx1"/>
              </a:solidFill>
            </a:rPr>
            <a:t>returns</a:t>
          </a:r>
          <a:r>
            <a:rPr lang="it-IT" sz="1800" i="1" dirty="0">
              <a:solidFill>
                <a:schemeClr val="tx1"/>
              </a:solidFill>
            </a:rPr>
            <a:t> </a:t>
          </a:r>
          <a:r>
            <a:rPr lang="it-IT" sz="1800" i="1" dirty="0" err="1">
              <a:solidFill>
                <a:schemeClr val="tx1"/>
              </a:solidFill>
            </a:rPr>
            <a:t>price</a:t>
          </a:r>
          <a:r>
            <a:rPr lang="it-IT" sz="1800" i="1" dirty="0">
              <a:solidFill>
                <a:schemeClr val="tx1"/>
              </a:solidFill>
            </a:rPr>
            <a:t> </a:t>
          </a:r>
          <a:r>
            <a:rPr lang="it-IT" sz="1800" i="1" dirty="0" err="1">
              <a:solidFill>
                <a:schemeClr val="tx1"/>
              </a:solidFill>
            </a:rPr>
            <a:t>associated</a:t>
          </a:r>
          <a:r>
            <a:rPr lang="it-IT" sz="1800" i="1" dirty="0">
              <a:solidFill>
                <a:schemeClr val="tx1"/>
              </a:solidFill>
            </a:rPr>
            <a:t> </a:t>
          </a:r>
          <a:r>
            <a:rPr lang="it-IT" sz="1800" i="1" dirty="0" err="1">
              <a:solidFill>
                <a:schemeClr val="tx1"/>
              </a:solidFill>
            </a:rPr>
            <a:t>quantities</a:t>
          </a:r>
          <a:endParaRPr lang="it-IT" sz="1800" i="1" dirty="0">
            <a:solidFill>
              <a:schemeClr val="tx1"/>
            </a:solidFill>
          </a:endParaRPr>
        </a:p>
      </dgm:t>
    </dgm:pt>
    <dgm:pt modelId="{7578A279-DBD0-FB48-95D4-6C762DDBDEFB}" type="parTrans" cxnId="{4F25890E-492A-D745-BC16-298EDBC76E50}">
      <dgm:prSet/>
      <dgm:spPr/>
      <dgm:t>
        <a:bodyPr/>
        <a:lstStyle/>
        <a:p>
          <a:endParaRPr lang="it-IT"/>
        </a:p>
      </dgm:t>
    </dgm:pt>
    <dgm:pt modelId="{BA98B16A-4C93-1946-A8A9-AF1E1219AF4E}" type="sibTrans" cxnId="{4F25890E-492A-D745-BC16-298EDBC76E50}">
      <dgm:prSet/>
      <dgm:spPr/>
      <dgm:t>
        <a:bodyPr/>
        <a:lstStyle/>
        <a:p>
          <a:endParaRPr lang="it-IT"/>
        </a:p>
      </dgm:t>
    </dgm:pt>
    <mc:AlternateContent xmlns:mc="http://schemas.openxmlformats.org/markup-compatibility/2006" xmlns:a14="http://schemas.microsoft.com/office/drawing/2010/main">
      <mc:Choice Requires="a14">
        <dgm:pt modelId="{00EA3A1E-C1BE-624E-B9C2-67201E2FD057}">
          <dgm:prSet phldrT="[Testo]" custT="1"/>
          <dgm:spPr>
            <a:noFill/>
            <a:ln>
              <a:noFill/>
            </a:ln>
          </dgm:spPr>
          <dgm:t>
            <a:bodyPr/>
            <a:lstStyle/>
            <a:p>
              <a14:m>
                <m:oMath xmlns:m="http://schemas.openxmlformats.org/officeDocument/2006/math">
                  <m:sSub>
                    <m:sSubPr>
                      <m:ctrlPr>
                        <a:rPr lang="it-IT" sz="1200" b="1" i="1" smtClean="0">
                          <a:solidFill>
                            <a:schemeClr val="tx1"/>
                          </a:solidFill>
                          <a:effectLst/>
                          <a:latin typeface="Cambria Math" panose="02040503050406030204" pitchFamily="18" charset="0"/>
                        </a:rPr>
                      </m:ctrlPr>
                    </m:sSubPr>
                    <m:e>
                      <m:r>
                        <a:rPr lang="it-IT" sz="1200" b="1" i="1" smtClean="0">
                          <a:solidFill>
                            <a:schemeClr val="tx1"/>
                          </a:solidFill>
                          <a:effectLst/>
                          <a:latin typeface="Cambria Math" panose="02040503050406030204" pitchFamily="18" charset="0"/>
                        </a:rPr>
                        <m:t>𝒏</m:t>
                      </m:r>
                    </m:e>
                    <m:sub>
                      <m:r>
                        <a:rPr lang="it-IT" sz="1200" b="1" i="1" smtClean="0">
                          <a:solidFill>
                            <a:schemeClr val="tx1"/>
                          </a:solidFill>
                          <a:effectLst/>
                          <a:latin typeface="Cambria Math" panose="02040503050406030204" pitchFamily="18" charset="0"/>
                        </a:rPr>
                        <m:t>𝒓𝒆𝒕𝒖𝒓𝒏𝒔</m:t>
                      </m:r>
                    </m:sub>
                  </m:sSub>
                  <m:d>
                    <m:dPr>
                      <m:ctrlPr>
                        <a:rPr lang="it-IT" sz="1200" b="1" i="1" smtClean="0">
                          <a:solidFill>
                            <a:schemeClr val="tx1"/>
                          </a:solidFill>
                          <a:effectLst/>
                          <a:latin typeface="Cambria Math" panose="02040503050406030204" pitchFamily="18" charset="0"/>
                        </a:rPr>
                      </m:ctrlPr>
                    </m:dPr>
                    <m:e>
                      <m:r>
                        <a:rPr lang="it-IT" sz="1200" b="1" i="1" smtClean="0">
                          <a:solidFill>
                            <a:schemeClr val="tx1"/>
                          </a:solidFill>
                          <a:effectLst/>
                          <a:latin typeface="Cambria Math" panose="02040503050406030204" pitchFamily="18" charset="0"/>
                        </a:rPr>
                        <m:t>𝒕</m:t>
                      </m:r>
                    </m:e>
                  </m:d>
                </m:oMath>
              </a14:m>
              <a:r>
                <a:rPr lang="it-IT" sz="1200" b="1" dirty="0">
                  <a:solidFill>
                    <a:schemeClr val="tx1"/>
                  </a:solidFill>
                  <a:effectLst/>
                </a:rPr>
                <a:t>, </a:t>
              </a:r>
              <a14:m>
                <m:oMath xmlns:m="http://schemas.openxmlformats.org/officeDocument/2006/math">
                  <m:sSub>
                    <m:sSubPr>
                      <m:ctrlPr>
                        <a:rPr lang="it-IT" sz="1200" b="1" i="1" smtClean="0">
                          <a:solidFill>
                            <a:schemeClr val="tx1"/>
                          </a:solidFill>
                          <a:effectLst/>
                          <a:latin typeface="Cambria Math" panose="02040503050406030204" pitchFamily="18" charset="0"/>
                        </a:rPr>
                      </m:ctrlPr>
                    </m:sSubPr>
                    <m:e>
                      <m:r>
                        <a:rPr lang="it-IT" sz="1200" b="1" i="1" smtClean="0">
                          <a:solidFill>
                            <a:schemeClr val="tx1"/>
                          </a:solidFill>
                          <a:effectLst/>
                          <a:latin typeface="Cambria Math" panose="02040503050406030204" pitchFamily="18" charset="0"/>
                        </a:rPr>
                        <m:t>𝒏</m:t>
                      </m:r>
                    </m:e>
                    <m:sub>
                      <m:r>
                        <a:rPr lang="it-IT" sz="1200" b="1" i="1" smtClean="0">
                          <a:solidFill>
                            <a:schemeClr val="tx1"/>
                          </a:solidFill>
                          <a:effectLst/>
                          <a:latin typeface="Cambria Math" panose="02040503050406030204" pitchFamily="18" charset="0"/>
                        </a:rPr>
                        <m:t>𝒑𝒖𝒓𝒄𝒂𝒉𝒔𝒆</m:t>
                      </m:r>
                    </m:sub>
                  </m:sSub>
                  <m:r>
                    <a:rPr lang="it-IT" sz="1200" b="1" i="1" smtClean="0">
                      <a:solidFill>
                        <a:schemeClr val="tx1"/>
                      </a:solidFill>
                      <a:effectLst/>
                      <a:latin typeface="Cambria Math" panose="02040503050406030204" pitchFamily="18" charset="0"/>
                    </a:rPr>
                    <m:t>(</m:t>
                  </m:r>
                  <m:r>
                    <a:rPr lang="it-IT" sz="1200" b="1" i="1" smtClean="0">
                      <a:solidFill>
                        <a:schemeClr val="tx1"/>
                      </a:solidFill>
                      <a:effectLst/>
                      <a:latin typeface="Cambria Math" panose="02040503050406030204" pitchFamily="18" charset="0"/>
                    </a:rPr>
                    <m:t>𝒕</m:t>
                  </m:r>
                  <m:r>
                    <a:rPr lang="it-IT" sz="1200" b="1" i="1" smtClean="0">
                      <a:solidFill>
                        <a:schemeClr val="tx1"/>
                      </a:solidFill>
                      <a:effectLst/>
                      <a:latin typeface="Cambria Math" panose="02040503050406030204" pitchFamily="18" charset="0"/>
                    </a:rPr>
                    <m:t>)</m:t>
                  </m:r>
                </m:oMath>
              </a14:m>
              <a:r>
                <a:rPr lang="it-IT" sz="1200" dirty="0"/>
                <a:t> </a:t>
              </a:r>
              <a:r>
                <a:rPr lang="it-IT" sz="1200" dirty="0">
                  <a:solidFill>
                    <a:schemeClr val="tx1"/>
                  </a:solidFill>
                  <a:effectLst/>
                </a:rPr>
                <a:t>, </a:t>
              </a:r>
              <a14:m>
                <m:oMath xmlns:m="http://schemas.openxmlformats.org/officeDocument/2006/math">
                  <m:sSub>
                    <m:sSubPr>
                      <m:ctrlPr>
                        <a:rPr lang="it-IT"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𝒏</m:t>
                      </m:r>
                    </m:e>
                    <m:sub>
                      <m:r>
                        <a:rPr lang="en-US" sz="1200" b="1" i="1">
                          <a:solidFill>
                            <a:schemeClr val="tx1"/>
                          </a:solidFill>
                          <a:latin typeface="Cambria Math" panose="02040503050406030204" pitchFamily="18" charset="0"/>
                        </a:rPr>
                        <m:t>𝒃</m:t>
                      </m:r>
                      <m:r>
                        <a:rPr lang="en-US" sz="1200" b="1">
                          <a:solidFill>
                            <a:schemeClr val="tx1"/>
                          </a:solidFill>
                          <a:latin typeface="Cambria Math" panose="02040503050406030204" pitchFamily="18" charset="0"/>
                        </a:rPr>
                        <m:t>,</m:t>
                      </m:r>
                      <m:r>
                        <a:rPr lang="en-US" sz="1200" b="1" i="1">
                          <a:solidFill>
                            <a:schemeClr val="tx1"/>
                          </a:solidFill>
                          <a:latin typeface="Cambria Math" panose="02040503050406030204" pitchFamily="18" charset="0"/>
                        </a:rPr>
                        <m:t>𝒕</m:t>
                      </m:r>
                    </m:sub>
                  </m:sSub>
                  <m:r>
                    <a:rPr lang="it-IT" sz="1200">
                      <a:solidFill>
                        <a:schemeClr val="tx1"/>
                      </a:solidFill>
                      <a:latin typeface="Cambria Math" panose="02040503050406030204" pitchFamily="18" charset="0"/>
                    </a:rPr>
                    <m:t> </m:t>
                  </m:r>
                </m:oMath>
              </a14:m>
              <a:r>
                <a:rPr lang="it-IT" sz="1200" dirty="0">
                  <a:solidFill>
                    <a:schemeClr val="tx1"/>
                  </a:solidFill>
                </a:rPr>
                <a:t>, </a:t>
              </a:r>
              <a14:m>
                <m:oMath xmlns:m="http://schemas.openxmlformats.org/officeDocument/2006/math">
                  <m:sSub>
                    <m:sSubPr>
                      <m:ctrlPr>
                        <a:rPr lang="it-IT"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𝒄𝒑𝒄</m:t>
                      </m:r>
                    </m:e>
                    <m:sub>
                      <m:r>
                        <a:rPr lang="en-US" sz="1200" b="1" i="1">
                          <a:solidFill>
                            <a:schemeClr val="tx1"/>
                          </a:solidFill>
                          <a:latin typeface="Cambria Math" panose="02040503050406030204" pitchFamily="18" charset="0"/>
                        </a:rPr>
                        <m:t>𝒃</m:t>
                      </m:r>
                      <m:r>
                        <a:rPr lang="en-US" sz="1200" b="1">
                          <a:solidFill>
                            <a:schemeClr val="tx1"/>
                          </a:solidFill>
                          <a:latin typeface="Cambria Math" panose="02040503050406030204" pitchFamily="18" charset="0"/>
                        </a:rPr>
                        <m:t>,</m:t>
                      </m:r>
                      <m:r>
                        <a:rPr lang="en-US" sz="1200" b="1" i="1">
                          <a:solidFill>
                            <a:schemeClr val="tx1"/>
                          </a:solidFill>
                          <a:latin typeface="Cambria Math" panose="02040503050406030204" pitchFamily="18" charset="0"/>
                        </a:rPr>
                        <m:t>𝒕</m:t>
                      </m:r>
                    </m:sub>
                  </m:sSub>
                </m:oMath>
              </a14:m>
              <a:r>
                <a:rPr lang="it-IT" sz="1200" dirty="0">
                  <a:solidFill>
                    <a:schemeClr val="tx1"/>
                  </a:solidFill>
                </a:rPr>
                <a:t> , </a:t>
              </a:r>
              <a14:m>
                <m:oMath xmlns:m="http://schemas.openxmlformats.org/officeDocument/2006/math">
                  <m:sSub>
                    <m:sSubPr>
                      <m:ctrlPr>
                        <a:rPr lang="it-IT" sz="1200" i="1">
                          <a:solidFill>
                            <a:schemeClr val="tx1"/>
                          </a:solidFill>
                          <a:latin typeface="Cambria Math" panose="02040503050406030204" pitchFamily="18" charset="0"/>
                        </a:rPr>
                      </m:ctrlPr>
                    </m:sSubPr>
                    <m:e>
                      <m:r>
                        <a:rPr lang="it-IT" sz="1200" b="1" i="1" smtClean="0">
                          <a:solidFill>
                            <a:schemeClr val="tx1"/>
                          </a:solidFill>
                          <a:latin typeface="Cambria Math" panose="02040503050406030204" pitchFamily="18" charset="0"/>
                        </a:rPr>
                        <m:t>𝒑</m:t>
                      </m:r>
                    </m:e>
                    <m:sub>
                      <m:r>
                        <a:rPr lang="en-US" sz="1200" b="1" i="1">
                          <a:solidFill>
                            <a:schemeClr val="tx1"/>
                          </a:solidFill>
                          <a:latin typeface="Cambria Math" panose="02040503050406030204" pitchFamily="18" charset="0"/>
                        </a:rPr>
                        <m:t>𝒕</m:t>
                      </m:r>
                    </m:sub>
                  </m:sSub>
                </m:oMath>
              </a14:m>
              <a:endParaRPr lang="it-IT" sz="1200" i="1" dirty="0">
                <a:solidFill>
                  <a:schemeClr val="tx1"/>
                </a:solidFill>
              </a:endParaRPr>
            </a:p>
          </dgm:t>
        </dgm:pt>
      </mc:Choice>
      <mc:Fallback xmlns="">
        <dgm:pt modelId="{00EA3A1E-C1BE-624E-B9C2-67201E2FD057}">
          <dgm:prSet phldrT="[Testo]" custT="1"/>
          <dgm:spPr>
            <a:noFill/>
            <a:ln>
              <a:noFill/>
            </a:ln>
          </dgm:spPr>
          <dgm:t>
            <a:bodyPr/>
            <a:lstStyle/>
            <a:p>
              <a:r>
                <a:rPr lang="it-IT" sz="1200" b="1" i="0">
                  <a:solidFill>
                    <a:schemeClr val="tx1"/>
                  </a:solidFill>
                  <a:effectLst/>
                  <a:latin typeface="Cambria Math" panose="02040503050406030204" pitchFamily="18" charset="0"/>
                </a:rPr>
                <a:t>𝒏_𝒓𝒆𝒕𝒖𝒓𝒏𝒔 (𝒕)</a:t>
              </a:r>
              <a:r>
                <a:rPr lang="it-IT" sz="1200" b="1">
                  <a:solidFill>
                    <a:schemeClr val="tx1"/>
                  </a:solidFill>
                  <a:effectLst/>
                </a:rPr>
                <a:t>, </a:t>
              </a:r>
              <a:r>
                <a:rPr lang="it-IT" sz="1200" b="1" i="0">
                  <a:solidFill>
                    <a:schemeClr val="tx1"/>
                  </a:solidFill>
                  <a:effectLst/>
                  <a:latin typeface="Cambria Math" panose="02040503050406030204" pitchFamily="18" charset="0"/>
                </a:rPr>
                <a:t>𝒏_𝒑𝒖𝒓𝒄𝒂𝒉𝒔𝒆 (𝒕)</a:t>
              </a:r>
              <a:r>
                <a:rPr lang="it-IT" sz="1200"/>
                <a:t> </a:t>
              </a:r>
              <a:r>
                <a:rPr lang="it-IT" sz="1200">
                  <a:solidFill>
                    <a:schemeClr val="tx1"/>
                  </a:solidFill>
                  <a:effectLst/>
                </a:rPr>
                <a:t>, </a:t>
              </a:r>
              <a:r>
                <a:rPr lang="en-US" sz="1200" b="1" i="0">
                  <a:solidFill>
                    <a:schemeClr val="tx1"/>
                  </a:solidFill>
                  <a:latin typeface="Cambria Math" panose="02040503050406030204" pitchFamily="18" charset="0"/>
                </a:rPr>
                <a:t>𝒏</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𝒃,𝒕</a:t>
              </a:r>
              <a:r>
                <a:rPr lang="it-IT" sz="1200" b="1" i="0">
                  <a:solidFill>
                    <a:schemeClr val="tx1"/>
                  </a:solidFill>
                  <a:latin typeface="Cambria Math" panose="02040503050406030204" pitchFamily="18" charset="0"/>
                </a:rPr>
                <a:t>) </a:t>
              </a:r>
              <a:r>
                <a:rPr lang="it-IT" sz="1200" i="0">
                  <a:solidFill>
                    <a:schemeClr val="tx1"/>
                  </a:solidFill>
                  <a:latin typeface="Cambria Math" panose="02040503050406030204" pitchFamily="18" charset="0"/>
                </a:rPr>
                <a:t> </a:t>
              </a:r>
              <a:r>
                <a:rPr lang="it-IT" sz="1200">
                  <a:solidFill>
                    <a:schemeClr val="tx1"/>
                  </a:solidFill>
                </a:rPr>
                <a:t>, </a:t>
              </a:r>
              <a:r>
                <a:rPr lang="it-IT" sz="1200" i="0">
                  <a:solidFill>
                    <a:schemeClr val="tx1"/>
                  </a:solidFill>
                  <a:latin typeface="Cambria Math" panose="02040503050406030204" pitchFamily="18" charset="0"/>
                </a:rPr>
                <a:t>〖</a:t>
              </a:r>
              <a:r>
                <a:rPr lang="en-US" sz="1200" b="1" i="0">
                  <a:solidFill>
                    <a:schemeClr val="tx1"/>
                  </a:solidFill>
                  <a:latin typeface="Cambria Math" panose="02040503050406030204" pitchFamily="18" charset="0"/>
                </a:rPr>
                <a:t>𝒄𝒑𝒄</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𝒃,𝒕</a:t>
              </a:r>
              <a:r>
                <a:rPr lang="it-IT" sz="1200" b="1" i="0">
                  <a:solidFill>
                    <a:schemeClr val="tx1"/>
                  </a:solidFill>
                  <a:latin typeface="Cambria Math" panose="02040503050406030204" pitchFamily="18" charset="0"/>
                </a:rPr>
                <a:t>)</a:t>
              </a:r>
              <a:r>
                <a:rPr lang="it-IT" sz="1200">
                  <a:solidFill>
                    <a:schemeClr val="tx1"/>
                  </a:solidFill>
                </a:rPr>
                <a:t> , </a:t>
              </a:r>
              <a:r>
                <a:rPr lang="it-IT" sz="1200" b="1" i="0">
                  <a:solidFill>
                    <a:schemeClr val="tx1"/>
                  </a:solidFill>
                  <a:latin typeface="Cambria Math" panose="02040503050406030204" pitchFamily="18" charset="0"/>
                </a:rPr>
                <a:t>𝒑_</a:t>
              </a:r>
              <a:r>
                <a:rPr lang="en-US" sz="1200" b="1" i="0">
                  <a:solidFill>
                    <a:schemeClr val="tx1"/>
                  </a:solidFill>
                  <a:latin typeface="Cambria Math" panose="02040503050406030204" pitchFamily="18" charset="0"/>
                </a:rPr>
                <a:t>𝒕</a:t>
              </a:r>
              <a:endParaRPr lang="it-IT" sz="1200" i="1">
                <a:solidFill>
                  <a:schemeClr val="tx1"/>
                </a:solidFill>
              </a:endParaRPr>
            </a:p>
          </dgm:t>
        </dgm:pt>
      </mc:Fallback>
    </mc:AlternateContent>
    <dgm:pt modelId="{BA9E8B8F-846F-6642-B534-8D625D425646}" type="parTrans" cxnId="{84DE2162-8325-6146-B593-BA84C9429BB8}">
      <dgm:prSet/>
      <dgm:spPr/>
      <dgm:t>
        <a:bodyPr/>
        <a:lstStyle/>
        <a:p>
          <a:endParaRPr lang="it-IT"/>
        </a:p>
      </dgm:t>
    </dgm:pt>
    <dgm:pt modelId="{10FAEF5C-7DF5-BC4B-A44C-ED4A69E5D1F9}" type="sibTrans" cxnId="{84DE2162-8325-6146-B593-BA84C9429BB8}">
      <dgm:prSet/>
      <dgm:spPr/>
      <dgm:t>
        <a:bodyPr/>
        <a:lstStyle/>
        <a:p>
          <a:endParaRPr lang="it-IT"/>
        </a:p>
      </dgm:t>
    </dgm:pt>
    <dgm:pt modelId="{8887147D-9D74-AB4B-8C19-A1DC4423C18B}">
      <dgm:prSet phldrT="[Testo]" custT="1"/>
      <dgm:spPr>
        <a:noFill/>
        <a:ln>
          <a:solidFill>
            <a:schemeClr val="tx1"/>
          </a:solidFill>
        </a:ln>
      </dgm:spPr>
      <dgm:t>
        <a:bodyPr/>
        <a:lstStyle/>
        <a:p>
          <a:r>
            <a:rPr lang="it-IT" sz="1800" i="1">
              <a:solidFill>
                <a:schemeClr val="tx1"/>
              </a:solidFill>
            </a:rPr>
            <a:t>Evaluation of the </a:t>
          </a:r>
          <a:r>
            <a:rPr lang="it-IT" sz="1800" i="1" err="1">
              <a:solidFill>
                <a:schemeClr val="tx1"/>
              </a:solidFill>
            </a:rPr>
            <a:t>daily</a:t>
          </a:r>
          <a:r>
            <a:rPr lang="it-IT" sz="1800" i="1">
              <a:solidFill>
                <a:schemeClr val="tx1"/>
              </a:solidFill>
            </a:rPr>
            <a:t> </a:t>
          </a:r>
          <a:r>
            <a:rPr lang="it-IT" sz="1800" i="1" err="1">
              <a:solidFill>
                <a:schemeClr val="tx1"/>
              </a:solidFill>
            </a:rPr>
            <a:t>objective</a:t>
          </a:r>
          <a:r>
            <a:rPr lang="it-IT" sz="1800" i="1">
              <a:solidFill>
                <a:schemeClr val="tx1"/>
              </a:solidFill>
            </a:rPr>
            <a:t> </a:t>
          </a:r>
          <a:r>
            <a:rPr lang="it-IT" sz="1800" i="1" err="1">
              <a:solidFill>
                <a:schemeClr val="tx1"/>
              </a:solidFill>
            </a:rPr>
            <a:t>function</a:t>
          </a:r>
          <a:r>
            <a:rPr lang="it-IT" sz="1800" i="1">
              <a:solidFill>
                <a:schemeClr val="tx1"/>
              </a:solidFill>
            </a:rPr>
            <a:t> </a:t>
          </a:r>
        </a:p>
      </dgm:t>
    </dgm:pt>
    <dgm:pt modelId="{B7581934-6D33-7743-8364-1AC20B37A0B2}" type="parTrans" cxnId="{62610582-2C07-BE4A-8BDC-4CB9FFF56DC5}">
      <dgm:prSet/>
      <dgm:spPr/>
      <dgm:t>
        <a:bodyPr/>
        <a:lstStyle/>
        <a:p>
          <a:endParaRPr lang="it-IT"/>
        </a:p>
      </dgm:t>
    </dgm:pt>
    <dgm:pt modelId="{F0A3B95E-219F-484E-B194-82A938BCF075}" type="sibTrans" cxnId="{62610582-2C07-BE4A-8BDC-4CB9FFF56DC5}">
      <dgm:prSet/>
      <dgm:spPr/>
      <dgm:t>
        <a:bodyPr/>
        <a:lstStyle/>
        <a:p>
          <a:endParaRPr lang="it-IT"/>
        </a:p>
      </dgm:t>
    </dgm:pt>
    <mc:AlternateContent xmlns:mc="http://schemas.openxmlformats.org/markup-compatibility/2006" xmlns:a14="http://schemas.microsoft.com/office/drawing/2010/main">
      <mc:Choice Requires="a14">
        <dgm:pt modelId="{08C8AC3A-3226-8247-8D1C-E301199D2085}">
          <dgm:prSet phldrT="[Testo]" custT="1"/>
          <dgm:spPr>
            <a:noFill/>
            <a:ln>
              <a:noFill/>
            </a:ln>
          </dgm:spPr>
          <dgm:t>
            <a:bodyPr/>
            <a:lstStyle/>
            <a:p>
              <a14:m>
                <m:oMath xmlns:m="http://schemas.openxmlformats.org/officeDocument/2006/math">
                  <m:sSub>
                    <m:sSubPr>
                      <m:ctrlPr>
                        <a:rPr lang="it-IT" sz="1200" b="1" i="1" smtClean="0">
                          <a:solidFill>
                            <a:schemeClr val="tx1"/>
                          </a:solidFill>
                          <a:effectLst/>
                          <a:latin typeface="Cambria Math" panose="02040503050406030204" pitchFamily="18" charset="0"/>
                        </a:rPr>
                      </m:ctrlPr>
                    </m:sSubPr>
                    <m:e>
                      <m:r>
                        <a:rPr lang="it-IT" sz="1200" b="1" i="1" smtClean="0">
                          <a:solidFill>
                            <a:schemeClr val="tx1"/>
                          </a:solidFill>
                          <a:effectLst/>
                          <a:latin typeface="Cambria Math" panose="02040503050406030204" pitchFamily="18" charset="0"/>
                        </a:rPr>
                        <m:t>𝒏</m:t>
                      </m:r>
                    </m:e>
                    <m:sub>
                      <m:r>
                        <a:rPr lang="it-IT" sz="1200" b="1" i="1" smtClean="0">
                          <a:solidFill>
                            <a:schemeClr val="tx1"/>
                          </a:solidFill>
                          <a:effectLst/>
                          <a:latin typeface="Cambria Math" panose="02040503050406030204" pitchFamily="18" charset="0"/>
                        </a:rPr>
                        <m:t>𝒓𝒆𝒕𝒖𝒓𝒏𝒔</m:t>
                      </m:r>
                    </m:sub>
                  </m:sSub>
                  <m:d>
                    <m:dPr>
                      <m:ctrlPr>
                        <a:rPr lang="it-IT" sz="1200" b="1" i="1" smtClean="0">
                          <a:solidFill>
                            <a:schemeClr val="tx1"/>
                          </a:solidFill>
                          <a:effectLst/>
                          <a:latin typeface="Cambria Math" panose="02040503050406030204" pitchFamily="18" charset="0"/>
                        </a:rPr>
                      </m:ctrlPr>
                    </m:dPr>
                    <m:e>
                      <m:r>
                        <a:rPr lang="it-IT" sz="1200" b="1" i="1" smtClean="0">
                          <a:solidFill>
                            <a:schemeClr val="tx1"/>
                          </a:solidFill>
                          <a:effectLst/>
                          <a:latin typeface="Cambria Math" panose="02040503050406030204" pitchFamily="18" charset="0"/>
                        </a:rPr>
                        <m:t>𝒕</m:t>
                      </m:r>
                    </m:e>
                  </m:d>
                </m:oMath>
              </a14:m>
              <a:r>
                <a:rPr lang="it-IT" sz="1200" b="1">
                  <a:solidFill>
                    <a:schemeClr val="tx1"/>
                  </a:solidFill>
                  <a:effectLst/>
                </a:rPr>
                <a:t>, </a:t>
              </a:r>
              <a14:m>
                <m:oMath xmlns:m="http://schemas.openxmlformats.org/officeDocument/2006/math">
                  <m:sSub>
                    <m:sSubPr>
                      <m:ctrlPr>
                        <a:rPr lang="it-IT" sz="1200" b="1" i="1" smtClean="0">
                          <a:solidFill>
                            <a:schemeClr val="tx1"/>
                          </a:solidFill>
                          <a:effectLst/>
                          <a:latin typeface="Cambria Math" panose="02040503050406030204" pitchFamily="18" charset="0"/>
                        </a:rPr>
                      </m:ctrlPr>
                    </m:sSubPr>
                    <m:e>
                      <m:r>
                        <a:rPr lang="it-IT" sz="1200" b="1" i="1" smtClean="0">
                          <a:solidFill>
                            <a:schemeClr val="tx1"/>
                          </a:solidFill>
                          <a:effectLst/>
                          <a:latin typeface="Cambria Math" panose="02040503050406030204" pitchFamily="18" charset="0"/>
                        </a:rPr>
                        <m:t>𝒏</m:t>
                      </m:r>
                    </m:e>
                    <m:sub>
                      <m:r>
                        <a:rPr lang="it-IT" sz="1200" b="1" i="1" smtClean="0">
                          <a:solidFill>
                            <a:schemeClr val="tx1"/>
                          </a:solidFill>
                          <a:effectLst/>
                          <a:latin typeface="Cambria Math" panose="02040503050406030204" pitchFamily="18" charset="0"/>
                        </a:rPr>
                        <m:t>𝒑𝒖𝒓𝒄𝒂𝒉𝒔𝒆</m:t>
                      </m:r>
                    </m:sub>
                  </m:sSub>
                  <m:r>
                    <a:rPr lang="it-IT" sz="1200" b="1" i="1" smtClean="0">
                      <a:solidFill>
                        <a:schemeClr val="tx1"/>
                      </a:solidFill>
                      <a:effectLst/>
                      <a:latin typeface="Cambria Math" panose="02040503050406030204" pitchFamily="18" charset="0"/>
                    </a:rPr>
                    <m:t>(</m:t>
                  </m:r>
                  <m:r>
                    <a:rPr lang="it-IT" sz="1200" b="1" i="1" smtClean="0">
                      <a:solidFill>
                        <a:schemeClr val="tx1"/>
                      </a:solidFill>
                      <a:effectLst/>
                      <a:latin typeface="Cambria Math" panose="02040503050406030204" pitchFamily="18" charset="0"/>
                    </a:rPr>
                    <m:t>𝒕</m:t>
                  </m:r>
                  <m:r>
                    <a:rPr lang="it-IT" sz="1200" b="1" i="1" smtClean="0">
                      <a:solidFill>
                        <a:schemeClr val="tx1"/>
                      </a:solidFill>
                      <a:effectLst/>
                      <a:latin typeface="Cambria Math" panose="02040503050406030204" pitchFamily="18" charset="0"/>
                    </a:rPr>
                    <m:t>)</m:t>
                  </m:r>
                </m:oMath>
              </a14:m>
              <a:r>
                <a:rPr lang="it-IT" sz="1200"/>
                <a:t> </a:t>
              </a:r>
              <a:r>
                <a:rPr lang="it-IT" sz="1200">
                  <a:solidFill>
                    <a:schemeClr val="tx1"/>
                  </a:solidFill>
                  <a:effectLst/>
                </a:rPr>
                <a:t>, </a:t>
              </a:r>
              <a14:m>
                <m:oMath xmlns:m="http://schemas.openxmlformats.org/officeDocument/2006/math">
                  <m:sSub>
                    <m:sSubPr>
                      <m:ctrlPr>
                        <a:rPr lang="it-IT"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𝒏</m:t>
                      </m:r>
                    </m:e>
                    <m:sub>
                      <m:r>
                        <a:rPr lang="en-US" sz="1200" b="1" i="1">
                          <a:solidFill>
                            <a:schemeClr val="tx1"/>
                          </a:solidFill>
                          <a:latin typeface="Cambria Math" panose="02040503050406030204" pitchFamily="18" charset="0"/>
                        </a:rPr>
                        <m:t>𝒃</m:t>
                      </m:r>
                      <m:r>
                        <a:rPr lang="en-US" sz="1200" b="1">
                          <a:solidFill>
                            <a:schemeClr val="tx1"/>
                          </a:solidFill>
                          <a:latin typeface="Cambria Math" panose="02040503050406030204" pitchFamily="18" charset="0"/>
                        </a:rPr>
                        <m:t>,</m:t>
                      </m:r>
                      <m:r>
                        <a:rPr lang="en-US" sz="1200" b="1" i="1">
                          <a:solidFill>
                            <a:schemeClr val="tx1"/>
                          </a:solidFill>
                          <a:latin typeface="Cambria Math" panose="02040503050406030204" pitchFamily="18" charset="0"/>
                        </a:rPr>
                        <m:t>𝒕</m:t>
                      </m:r>
                    </m:sub>
                  </m:sSub>
                  <m:r>
                    <a:rPr lang="it-IT" sz="1200">
                      <a:solidFill>
                        <a:schemeClr val="tx1"/>
                      </a:solidFill>
                      <a:latin typeface="Cambria Math" panose="02040503050406030204" pitchFamily="18" charset="0"/>
                    </a:rPr>
                    <m:t> </m:t>
                  </m:r>
                </m:oMath>
              </a14:m>
              <a:r>
                <a:rPr lang="it-IT" sz="1200">
                  <a:solidFill>
                    <a:schemeClr val="tx1"/>
                  </a:solidFill>
                </a:rPr>
                <a:t>, </a:t>
              </a:r>
              <a14:m>
                <m:oMath xmlns:m="http://schemas.openxmlformats.org/officeDocument/2006/math">
                  <m:sSub>
                    <m:sSubPr>
                      <m:ctrlPr>
                        <a:rPr lang="it-IT"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𝒄𝒑𝒄</m:t>
                      </m:r>
                    </m:e>
                    <m:sub>
                      <m:r>
                        <a:rPr lang="en-US" sz="1200" b="1" i="1">
                          <a:solidFill>
                            <a:schemeClr val="tx1"/>
                          </a:solidFill>
                          <a:latin typeface="Cambria Math" panose="02040503050406030204" pitchFamily="18" charset="0"/>
                        </a:rPr>
                        <m:t>𝒃</m:t>
                      </m:r>
                      <m:r>
                        <a:rPr lang="en-US" sz="1200" b="1">
                          <a:solidFill>
                            <a:schemeClr val="tx1"/>
                          </a:solidFill>
                          <a:latin typeface="Cambria Math" panose="02040503050406030204" pitchFamily="18" charset="0"/>
                        </a:rPr>
                        <m:t>,</m:t>
                      </m:r>
                      <m:r>
                        <a:rPr lang="en-US" sz="1200" b="1" i="1">
                          <a:solidFill>
                            <a:schemeClr val="tx1"/>
                          </a:solidFill>
                          <a:latin typeface="Cambria Math" panose="02040503050406030204" pitchFamily="18" charset="0"/>
                        </a:rPr>
                        <m:t>𝒕</m:t>
                      </m:r>
                    </m:sub>
                  </m:sSub>
                </m:oMath>
              </a14:m>
              <a:r>
                <a:rPr lang="it-IT" sz="1200">
                  <a:solidFill>
                    <a:schemeClr val="tx1"/>
                  </a:solidFill>
                </a:rPr>
                <a:t> , </a:t>
              </a:r>
              <a14:m>
                <m:oMath xmlns:m="http://schemas.openxmlformats.org/officeDocument/2006/math">
                  <m:sSub>
                    <m:sSubPr>
                      <m:ctrlPr>
                        <a:rPr lang="it-IT" sz="1200" i="1">
                          <a:solidFill>
                            <a:schemeClr val="tx1"/>
                          </a:solidFill>
                          <a:latin typeface="Cambria Math" panose="02040503050406030204" pitchFamily="18" charset="0"/>
                        </a:rPr>
                      </m:ctrlPr>
                    </m:sSubPr>
                    <m:e>
                      <m:r>
                        <a:rPr lang="it-IT" sz="1200" b="1" i="1" smtClean="0">
                          <a:solidFill>
                            <a:schemeClr val="tx1"/>
                          </a:solidFill>
                          <a:latin typeface="Cambria Math" panose="02040503050406030204" pitchFamily="18" charset="0"/>
                        </a:rPr>
                        <m:t>𝒑</m:t>
                      </m:r>
                    </m:e>
                    <m:sub>
                      <m:r>
                        <a:rPr lang="en-US" sz="1200" b="1" i="1">
                          <a:solidFill>
                            <a:schemeClr val="tx1"/>
                          </a:solidFill>
                          <a:latin typeface="Cambria Math" panose="02040503050406030204" pitchFamily="18" charset="0"/>
                        </a:rPr>
                        <m:t>𝒕</m:t>
                      </m:r>
                    </m:sub>
                  </m:sSub>
                </m:oMath>
              </a14:m>
              <a:endParaRPr lang="it-IT" sz="1200" i="1">
                <a:solidFill>
                  <a:schemeClr val="tx1"/>
                </a:solidFill>
              </a:endParaRPr>
            </a:p>
          </dgm:t>
        </dgm:pt>
      </mc:Choice>
      <mc:Fallback xmlns="">
        <dgm:pt modelId="{08C8AC3A-3226-8247-8D1C-E301199D2085}">
          <dgm:prSet phldrT="[Testo]" custT="1"/>
          <dgm:spPr>
            <a:noFill/>
            <a:ln>
              <a:noFill/>
            </a:ln>
          </dgm:spPr>
          <dgm:t>
            <a:bodyPr/>
            <a:lstStyle/>
            <a:p>
              <a:r>
                <a:rPr lang="it-IT" sz="1200" b="1" i="0">
                  <a:solidFill>
                    <a:schemeClr val="tx1"/>
                  </a:solidFill>
                  <a:effectLst/>
                  <a:latin typeface="Cambria Math" panose="02040503050406030204" pitchFamily="18" charset="0"/>
                </a:rPr>
                <a:t>𝒏_𝒓𝒆𝒕𝒖𝒓𝒏𝒔 (𝒕)</a:t>
              </a:r>
              <a:r>
                <a:rPr lang="it-IT" sz="1200" b="1">
                  <a:solidFill>
                    <a:schemeClr val="tx1"/>
                  </a:solidFill>
                  <a:effectLst/>
                </a:rPr>
                <a:t>, </a:t>
              </a:r>
              <a:r>
                <a:rPr lang="it-IT" sz="1200" b="1" i="0">
                  <a:solidFill>
                    <a:schemeClr val="tx1"/>
                  </a:solidFill>
                  <a:effectLst/>
                  <a:latin typeface="Cambria Math" panose="02040503050406030204" pitchFamily="18" charset="0"/>
                </a:rPr>
                <a:t>𝒏_𝒑𝒖𝒓𝒄𝒂𝒉𝒔𝒆 (𝒕)</a:t>
              </a:r>
              <a:r>
                <a:rPr lang="it-IT" sz="1200"/>
                <a:t> </a:t>
              </a:r>
              <a:r>
                <a:rPr lang="it-IT" sz="1200">
                  <a:solidFill>
                    <a:schemeClr val="tx1"/>
                  </a:solidFill>
                  <a:effectLst/>
                </a:rPr>
                <a:t>, </a:t>
              </a:r>
              <a:r>
                <a:rPr lang="en-US" sz="1200" b="1" i="0">
                  <a:solidFill>
                    <a:schemeClr val="tx1"/>
                  </a:solidFill>
                  <a:latin typeface="Cambria Math" panose="02040503050406030204" pitchFamily="18" charset="0"/>
                </a:rPr>
                <a:t>𝒏</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𝒃,𝒕</a:t>
              </a:r>
              <a:r>
                <a:rPr lang="it-IT" sz="1200" b="1" i="0">
                  <a:solidFill>
                    <a:schemeClr val="tx1"/>
                  </a:solidFill>
                  <a:latin typeface="Cambria Math" panose="02040503050406030204" pitchFamily="18" charset="0"/>
                </a:rPr>
                <a:t>) </a:t>
              </a:r>
              <a:r>
                <a:rPr lang="it-IT" sz="1200" i="0">
                  <a:solidFill>
                    <a:schemeClr val="tx1"/>
                  </a:solidFill>
                  <a:latin typeface="Cambria Math" panose="02040503050406030204" pitchFamily="18" charset="0"/>
                </a:rPr>
                <a:t> </a:t>
              </a:r>
              <a:r>
                <a:rPr lang="it-IT" sz="1200">
                  <a:solidFill>
                    <a:schemeClr val="tx1"/>
                  </a:solidFill>
                </a:rPr>
                <a:t>, </a:t>
              </a:r>
              <a:r>
                <a:rPr lang="it-IT" sz="1200" i="0">
                  <a:solidFill>
                    <a:schemeClr val="tx1"/>
                  </a:solidFill>
                  <a:latin typeface="Cambria Math" panose="02040503050406030204" pitchFamily="18" charset="0"/>
                </a:rPr>
                <a:t>〖</a:t>
              </a:r>
              <a:r>
                <a:rPr lang="en-US" sz="1200" b="1" i="0">
                  <a:solidFill>
                    <a:schemeClr val="tx1"/>
                  </a:solidFill>
                  <a:latin typeface="Cambria Math" panose="02040503050406030204" pitchFamily="18" charset="0"/>
                </a:rPr>
                <a:t>𝒄𝒑𝒄</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𝒃,𝒕</a:t>
              </a:r>
              <a:r>
                <a:rPr lang="it-IT" sz="1200" b="1" i="0">
                  <a:solidFill>
                    <a:schemeClr val="tx1"/>
                  </a:solidFill>
                  <a:latin typeface="Cambria Math" panose="02040503050406030204" pitchFamily="18" charset="0"/>
                </a:rPr>
                <a:t>)</a:t>
              </a:r>
              <a:r>
                <a:rPr lang="it-IT" sz="1200">
                  <a:solidFill>
                    <a:schemeClr val="tx1"/>
                  </a:solidFill>
                </a:rPr>
                <a:t> , </a:t>
              </a:r>
              <a:r>
                <a:rPr lang="it-IT" sz="1200" b="1" i="0">
                  <a:solidFill>
                    <a:schemeClr val="tx1"/>
                  </a:solidFill>
                  <a:latin typeface="Cambria Math" panose="02040503050406030204" pitchFamily="18" charset="0"/>
                </a:rPr>
                <a:t>𝒑_</a:t>
              </a:r>
              <a:r>
                <a:rPr lang="en-US" sz="1200" b="1" i="0">
                  <a:solidFill>
                    <a:schemeClr val="tx1"/>
                  </a:solidFill>
                  <a:latin typeface="Cambria Math" panose="02040503050406030204" pitchFamily="18" charset="0"/>
                </a:rPr>
                <a:t>𝒕</a:t>
              </a:r>
              <a:endParaRPr lang="it-IT" sz="1200" i="1">
                <a:solidFill>
                  <a:schemeClr val="tx1"/>
                </a:solidFill>
              </a:endParaRPr>
            </a:p>
          </dgm:t>
        </dgm:pt>
      </mc:Fallback>
    </mc:AlternateContent>
    <dgm:pt modelId="{9674EF66-218F-DA46-9136-3E3CFC14DDAE}" type="parTrans" cxnId="{AEC6B419-6F6C-EF45-950D-F1349A46FBAB}">
      <dgm:prSet/>
      <dgm:spPr/>
      <dgm:t>
        <a:bodyPr/>
        <a:lstStyle/>
        <a:p>
          <a:endParaRPr lang="it-IT"/>
        </a:p>
      </dgm:t>
    </dgm:pt>
    <dgm:pt modelId="{1FC66555-EC36-034F-9D39-12C5210FBEF9}" type="sibTrans" cxnId="{AEC6B419-6F6C-EF45-950D-F1349A46FBAB}">
      <dgm:prSet/>
      <dgm:spPr/>
      <dgm:t>
        <a:bodyPr/>
        <a:lstStyle/>
        <a:p>
          <a:endParaRPr lang="it-IT"/>
        </a:p>
      </dgm:t>
    </dgm:pt>
    <dgm:pt modelId="{6259C3D3-9119-CB42-8D64-8F2F6FA9B2EC}">
      <dgm:prSet phldrT="[Testo]" custT="1"/>
      <dgm:spPr>
        <a:noFill/>
        <a:ln>
          <a:solidFill>
            <a:schemeClr val="tx1"/>
          </a:solidFill>
        </a:ln>
      </dgm:spPr>
      <dgm:t>
        <a:bodyPr/>
        <a:lstStyle/>
        <a:p>
          <a:r>
            <a:rPr lang="it-IT" sz="1800" i="1" err="1">
              <a:solidFill>
                <a:schemeClr val="tx1"/>
              </a:solidFill>
            </a:rPr>
            <a:t>Bid</a:t>
          </a:r>
          <a:r>
            <a:rPr lang="it-IT" sz="1800" i="1">
              <a:solidFill>
                <a:schemeClr val="tx1"/>
              </a:solidFill>
            </a:rPr>
            <a:t> </a:t>
          </a:r>
          <a:r>
            <a:rPr lang="it-IT" sz="1800" i="1" err="1">
              <a:solidFill>
                <a:schemeClr val="tx1"/>
              </a:solidFill>
            </a:rPr>
            <a:t>learner</a:t>
          </a:r>
          <a:r>
            <a:rPr lang="it-IT" sz="1800" i="1">
              <a:solidFill>
                <a:schemeClr val="tx1"/>
              </a:solidFill>
            </a:rPr>
            <a:t> update the </a:t>
          </a:r>
          <a:r>
            <a:rPr lang="it-IT" sz="1800" i="1" err="1">
              <a:solidFill>
                <a:schemeClr val="tx1"/>
              </a:solidFill>
            </a:rPr>
            <a:t>value</a:t>
          </a:r>
          <a:r>
            <a:rPr lang="it-IT" sz="1800" i="1">
              <a:solidFill>
                <a:schemeClr val="tx1"/>
              </a:solidFill>
            </a:rPr>
            <a:t> of the </a:t>
          </a:r>
          <a:r>
            <a:rPr lang="it-IT" sz="1800" i="1" err="1">
              <a:solidFill>
                <a:schemeClr val="tx1"/>
              </a:solidFill>
            </a:rPr>
            <a:t>parameters</a:t>
          </a:r>
          <a:endParaRPr lang="it-IT" sz="1800" i="1">
            <a:solidFill>
              <a:schemeClr val="tx1"/>
            </a:solidFill>
          </a:endParaRPr>
        </a:p>
      </dgm:t>
    </dgm:pt>
    <dgm:pt modelId="{57880D96-F866-4D4E-B3EE-8AE51FB8C75A}" type="parTrans" cxnId="{C3B9AB38-FA30-A546-AA54-A75B40F56B1C}">
      <dgm:prSet/>
      <dgm:spPr/>
      <dgm:t>
        <a:bodyPr/>
        <a:lstStyle/>
        <a:p>
          <a:endParaRPr lang="it-IT"/>
        </a:p>
      </dgm:t>
    </dgm:pt>
    <dgm:pt modelId="{16FA162B-1E06-DC4B-8DEC-F70F8518AEAE}" type="sibTrans" cxnId="{C3B9AB38-FA30-A546-AA54-A75B40F56B1C}">
      <dgm:prSet/>
      <dgm:spPr/>
      <dgm:t>
        <a:bodyPr/>
        <a:lstStyle/>
        <a:p>
          <a:endParaRPr lang="it-IT"/>
        </a:p>
      </dgm:t>
    </dgm:pt>
    <mc:AlternateContent xmlns:mc="http://schemas.openxmlformats.org/markup-compatibility/2006" xmlns:a14="http://schemas.microsoft.com/office/drawing/2010/main">
      <mc:Choice Requires="a14">
        <dgm:pt modelId="{998AF66A-F290-5D46-9534-E47F7E38A688}">
          <dgm:prSet phldrT="[Testo]" custT="1"/>
          <dgm:spPr>
            <a:noFill/>
            <a:ln>
              <a:noFill/>
            </a:ln>
          </dgm:spPr>
          <dgm:t>
            <a:bodyPr/>
            <a:lstStyle/>
            <a:p>
              <a14:m>
                <m:oMath xmlns:m="http://schemas.openxmlformats.org/officeDocument/2006/math">
                  <m:sSub>
                    <m:sSubPr>
                      <m:ctrlPr>
                        <a:rPr lang="it-IT" sz="1200" b="1" i="1" smtClean="0">
                          <a:solidFill>
                            <a:schemeClr val="tx1"/>
                          </a:solidFill>
                          <a:effectLst/>
                          <a:latin typeface="Cambria Math" panose="02040503050406030204" pitchFamily="18" charset="0"/>
                        </a:rPr>
                      </m:ctrlPr>
                    </m:sSubPr>
                    <m:e>
                      <m:r>
                        <a:rPr lang="it-IT" sz="1200" b="1" i="1" smtClean="0">
                          <a:solidFill>
                            <a:schemeClr val="tx1"/>
                          </a:solidFill>
                          <a:effectLst/>
                          <a:latin typeface="Cambria Math" panose="02040503050406030204" pitchFamily="18" charset="0"/>
                        </a:rPr>
                        <m:t>𝒏</m:t>
                      </m:r>
                    </m:e>
                    <m:sub>
                      <m:r>
                        <a:rPr lang="it-IT" sz="1200" b="1" i="1" smtClean="0">
                          <a:solidFill>
                            <a:schemeClr val="tx1"/>
                          </a:solidFill>
                          <a:effectLst/>
                          <a:latin typeface="Cambria Math" panose="02040503050406030204" pitchFamily="18" charset="0"/>
                        </a:rPr>
                        <m:t>𝒓𝒆𝒕𝒖𝒓𝒏𝒔</m:t>
                      </m:r>
                    </m:sub>
                  </m:sSub>
                  <m:d>
                    <m:dPr>
                      <m:ctrlPr>
                        <a:rPr lang="it-IT" sz="1200" b="1" i="1" smtClean="0">
                          <a:solidFill>
                            <a:schemeClr val="tx1"/>
                          </a:solidFill>
                          <a:effectLst/>
                          <a:latin typeface="Cambria Math" panose="02040503050406030204" pitchFamily="18" charset="0"/>
                        </a:rPr>
                      </m:ctrlPr>
                    </m:dPr>
                    <m:e>
                      <m:r>
                        <a:rPr lang="it-IT" sz="1200" b="1" i="1" smtClean="0">
                          <a:solidFill>
                            <a:schemeClr val="tx1"/>
                          </a:solidFill>
                          <a:effectLst/>
                          <a:latin typeface="Cambria Math" panose="02040503050406030204" pitchFamily="18" charset="0"/>
                        </a:rPr>
                        <m:t>𝒕</m:t>
                      </m:r>
                    </m:e>
                  </m:d>
                </m:oMath>
              </a14:m>
              <a:r>
                <a:rPr lang="it-IT" sz="1200" b="1">
                  <a:solidFill>
                    <a:schemeClr val="tx1"/>
                  </a:solidFill>
                  <a:effectLst/>
                </a:rPr>
                <a:t>, </a:t>
              </a:r>
              <a14:m>
                <m:oMath xmlns:m="http://schemas.openxmlformats.org/officeDocument/2006/math">
                  <m:sSub>
                    <m:sSubPr>
                      <m:ctrlPr>
                        <a:rPr lang="it-IT" sz="1200" b="1" i="1" smtClean="0">
                          <a:solidFill>
                            <a:schemeClr val="tx1"/>
                          </a:solidFill>
                          <a:effectLst/>
                          <a:latin typeface="Cambria Math" panose="02040503050406030204" pitchFamily="18" charset="0"/>
                        </a:rPr>
                      </m:ctrlPr>
                    </m:sSubPr>
                    <m:e>
                      <m:r>
                        <a:rPr lang="it-IT" sz="1200" b="1" i="1" smtClean="0">
                          <a:solidFill>
                            <a:schemeClr val="tx1"/>
                          </a:solidFill>
                          <a:effectLst/>
                          <a:latin typeface="Cambria Math" panose="02040503050406030204" pitchFamily="18" charset="0"/>
                        </a:rPr>
                        <m:t>𝒏</m:t>
                      </m:r>
                    </m:e>
                    <m:sub>
                      <m:r>
                        <a:rPr lang="it-IT" sz="1200" b="1" i="1" smtClean="0">
                          <a:solidFill>
                            <a:schemeClr val="tx1"/>
                          </a:solidFill>
                          <a:effectLst/>
                          <a:latin typeface="Cambria Math" panose="02040503050406030204" pitchFamily="18" charset="0"/>
                        </a:rPr>
                        <m:t>𝒑𝒖𝒓𝒄𝒂𝒉𝒔𝒆</m:t>
                      </m:r>
                    </m:sub>
                  </m:sSub>
                  <m:r>
                    <a:rPr lang="it-IT" sz="1200" b="1" i="1" smtClean="0">
                      <a:solidFill>
                        <a:schemeClr val="tx1"/>
                      </a:solidFill>
                      <a:effectLst/>
                      <a:latin typeface="Cambria Math" panose="02040503050406030204" pitchFamily="18" charset="0"/>
                    </a:rPr>
                    <m:t>(</m:t>
                  </m:r>
                  <m:r>
                    <a:rPr lang="it-IT" sz="1200" b="1" i="1" smtClean="0">
                      <a:solidFill>
                        <a:schemeClr val="tx1"/>
                      </a:solidFill>
                      <a:effectLst/>
                      <a:latin typeface="Cambria Math" panose="02040503050406030204" pitchFamily="18" charset="0"/>
                    </a:rPr>
                    <m:t>𝒕</m:t>
                  </m:r>
                  <m:r>
                    <a:rPr lang="it-IT" sz="1200" b="1" i="1" smtClean="0">
                      <a:solidFill>
                        <a:schemeClr val="tx1"/>
                      </a:solidFill>
                      <a:effectLst/>
                      <a:latin typeface="Cambria Math" panose="02040503050406030204" pitchFamily="18" charset="0"/>
                    </a:rPr>
                    <m:t>)</m:t>
                  </m:r>
                </m:oMath>
              </a14:m>
              <a:r>
                <a:rPr lang="it-IT" sz="1200"/>
                <a:t> </a:t>
              </a:r>
              <a:r>
                <a:rPr lang="it-IT" sz="1200">
                  <a:solidFill>
                    <a:schemeClr val="tx1"/>
                  </a:solidFill>
                  <a:effectLst/>
                </a:rPr>
                <a:t>, </a:t>
              </a:r>
              <a14:m>
                <m:oMath xmlns:m="http://schemas.openxmlformats.org/officeDocument/2006/math">
                  <m:sSub>
                    <m:sSubPr>
                      <m:ctrlPr>
                        <a:rPr lang="it-IT"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𝒏</m:t>
                      </m:r>
                    </m:e>
                    <m:sub>
                      <m:r>
                        <a:rPr lang="en-US" sz="1200" b="1" i="1">
                          <a:solidFill>
                            <a:schemeClr val="tx1"/>
                          </a:solidFill>
                          <a:latin typeface="Cambria Math" panose="02040503050406030204" pitchFamily="18" charset="0"/>
                        </a:rPr>
                        <m:t>𝒃</m:t>
                      </m:r>
                      <m:r>
                        <a:rPr lang="en-US" sz="1200" b="1">
                          <a:solidFill>
                            <a:schemeClr val="tx1"/>
                          </a:solidFill>
                          <a:latin typeface="Cambria Math" panose="02040503050406030204" pitchFamily="18" charset="0"/>
                        </a:rPr>
                        <m:t>,</m:t>
                      </m:r>
                      <m:r>
                        <a:rPr lang="en-US" sz="1200" b="1" i="1">
                          <a:solidFill>
                            <a:schemeClr val="tx1"/>
                          </a:solidFill>
                          <a:latin typeface="Cambria Math" panose="02040503050406030204" pitchFamily="18" charset="0"/>
                        </a:rPr>
                        <m:t>𝒕</m:t>
                      </m:r>
                    </m:sub>
                  </m:sSub>
                  <m:r>
                    <a:rPr lang="it-IT" sz="1200">
                      <a:solidFill>
                        <a:schemeClr val="tx1"/>
                      </a:solidFill>
                      <a:latin typeface="Cambria Math" panose="02040503050406030204" pitchFamily="18" charset="0"/>
                    </a:rPr>
                    <m:t> </m:t>
                  </m:r>
                </m:oMath>
              </a14:m>
              <a:r>
                <a:rPr lang="it-IT" sz="1200">
                  <a:solidFill>
                    <a:schemeClr val="tx1"/>
                  </a:solidFill>
                </a:rPr>
                <a:t>, </a:t>
              </a:r>
              <a14:m>
                <m:oMath xmlns:m="http://schemas.openxmlformats.org/officeDocument/2006/math">
                  <m:sSub>
                    <m:sSubPr>
                      <m:ctrlPr>
                        <a:rPr lang="it-IT"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𝒄𝒑𝒄</m:t>
                      </m:r>
                    </m:e>
                    <m:sub>
                      <m:r>
                        <a:rPr lang="en-US" sz="1200" b="1" i="1">
                          <a:solidFill>
                            <a:schemeClr val="tx1"/>
                          </a:solidFill>
                          <a:latin typeface="Cambria Math" panose="02040503050406030204" pitchFamily="18" charset="0"/>
                        </a:rPr>
                        <m:t>𝒃</m:t>
                      </m:r>
                      <m:r>
                        <a:rPr lang="en-US" sz="1200" b="1">
                          <a:solidFill>
                            <a:schemeClr val="tx1"/>
                          </a:solidFill>
                          <a:latin typeface="Cambria Math" panose="02040503050406030204" pitchFamily="18" charset="0"/>
                        </a:rPr>
                        <m:t>,</m:t>
                      </m:r>
                      <m:r>
                        <a:rPr lang="en-US" sz="1200" b="1" i="1">
                          <a:solidFill>
                            <a:schemeClr val="tx1"/>
                          </a:solidFill>
                          <a:latin typeface="Cambria Math" panose="02040503050406030204" pitchFamily="18" charset="0"/>
                        </a:rPr>
                        <m:t>𝒕</m:t>
                      </m:r>
                    </m:sub>
                  </m:sSub>
                </m:oMath>
              </a14:m>
              <a:r>
                <a:rPr lang="it-IT" sz="1200">
                  <a:solidFill>
                    <a:schemeClr val="tx1"/>
                  </a:solidFill>
                </a:rPr>
                <a:t> , </a:t>
              </a:r>
              <a14:m>
                <m:oMath xmlns:m="http://schemas.openxmlformats.org/officeDocument/2006/math">
                  <m:sSub>
                    <m:sSubPr>
                      <m:ctrlPr>
                        <a:rPr lang="it-IT" sz="1200" i="1">
                          <a:solidFill>
                            <a:schemeClr val="tx1"/>
                          </a:solidFill>
                          <a:latin typeface="Cambria Math" panose="02040503050406030204" pitchFamily="18" charset="0"/>
                        </a:rPr>
                      </m:ctrlPr>
                    </m:sSubPr>
                    <m:e>
                      <m:r>
                        <a:rPr lang="it-IT" sz="1200" b="1" i="1" smtClean="0">
                          <a:solidFill>
                            <a:schemeClr val="tx1"/>
                          </a:solidFill>
                          <a:latin typeface="Cambria Math" panose="02040503050406030204" pitchFamily="18" charset="0"/>
                        </a:rPr>
                        <m:t>𝒑</m:t>
                      </m:r>
                    </m:e>
                    <m:sub>
                      <m:r>
                        <a:rPr lang="en-US" sz="1200" b="1" i="1">
                          <a:solidFill>
                            <a:schemeClr val="tx1"/>
                          </a:solidFill>
                          <a:latin typeface="Cambria Math" panose="02040503050406030204" pitchFamily="18" charset="0"/>
                        </a:rPr>
                        <m:t>𝒕</m:t>
                      </m:r>
                    </m:sub>
                  </m:sSub>
                </m:oMath>
              </a14:m>
              <a:endParaRPr lang="it-IT" sz="1200" i="1">
                <a:solidFill>
                  <a:schemeClr val="tx1"/>
                </a:solidFill>
              </a:endParaRPr>
            </a:p>
          </dgm:t>
        </dgm:pt>
      </mc:Choice>
      <mc:Fallback xmlns="">
        <dgm:pt modelId="{998AF66A-F290-5D46-9534-E47F7E38A688}">
          <dgm:prSet phldrT="[Testo]" custT="1"/>
          <dgm:spPr>
            <a:noFill/>
            <a:ln>
              <a:noFill/>
            </a:ln>
          </dgm:spPr>
          <dgm:t>
            <a:bodyPr/>
            <a:lstStyle/>
            <a:p>
              <a:r>
                <a:rPr lang="it-IT" sz="1200" b="1" i="0">
                  <a:solidFill>
                    <a:schemeClr val="tx1"/>
                  </a:solidFill>
                  <a:effectLst/>
                  <a:latin typeface="Cambria Math" panose="02040503050406030204" pitchFamily="18" charset="0"/>
                </a:rPr>
                <a:t>𝒏_𝒓𝒆𝒕𝒖𝒓𝒏𝒔 (𝒕)</a:t>
              </a:r>
              <a:r>
                <a:rPr lang="it-IT" sz="1200" b="1">
                  <a:solidFill>
                    <a:schemeClr val="tx1"/>
                  </a:solidFill>
                  <a:effectLst/>
                </a:rPr>
                <a:t>, </a:t>
              </a:r>
              <a:r>
                <a:rPr lang="it-IT" sz="1200" b="1" i="0">
                  <a:solidFill>
                    <a:schemeClr val="tx1"/>
                  </a:solidFill>
                  <a:effectLst/>
                  <a:latin typeface="Cambria Math" panose="02040503050406030204" pitchFamily="18" charset="0"/>
                </a:rPr>
                <a:t>𝒏_𝒑𝒖𝒓𝒄𝒂𝒉𝒔𝒆 (𝒕)</a:t>
              </a:r>
              <a:r>
                <a:rPr lang="it-IT" sz="1200"/>
                <a:t> </a:t>
              </a:r>
              <a:r>
                <a:rPr lang="it-IT" sz="1200">
                  <a:solidFill>
                    <a:schemeClr val="tx1"/>
                  </a:solidFill>
                  <a:effectLst/>
                </a:rPr>
                <a:t>, </a:t>
              </a:r>
              <a:r>
                <a:rPr lang="en-US" sz="1200" b="1" i="0">
                  <a:solidFill>
                    <a:schemeClr val="tx1"/>
                  </a:solidFill>
                  <a:latin typeface="Cambria Math" panose="02040503050406030204" pitchFamily="18" charset="0"/>
                </a:rPr>
                <a:t>𝒏</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𝒃,𝒕</a:t>
              </a:r>
              <a:r>
                <a:rPr lang="it-IT" sz="1200" b="1" i="0">
                  <a:solidFill>
                    <a:schemeClr val="tx1"/>
                  </a:solidFill>
                  <a:latin typeface="Cambria Math" panose="02040503050406030204" pitchFamily="18" charset="0"/>
                </a:rPr>
                <a:t>) </a:t>
              </a:r>
              <a:r>
                <a:rPr lang="it-IT" sz="1200" i="0">
                  <a:solidFill>
                    <a:schemeClr val="tx1"/>
                  </a:solidFill>
                  <a:latin typeface="Cambria Math" panose="02040503050406030204" pitchFamily="18" charset="0"/>
                </a:rPr>
                <a:t> </a:t>
              </a:r>
              <a:r>
                <a:rPr lang="it-IT" sz="1200">
                  <a:solidFill>
                    <a:schemeClr val="tx1"/>
                  </a:solidFill>
                </a:rPr>
                <a:t>, </a:t>
              </a:r>
              <a:r>
                <a:rPr lang="it-IT" sz="1200" i="0">
                  <a:solidFill>
                    <a:schemeClr val="tx1"/>
                  </a:solidFill>
                  <a:latin typeface="Cambria Math" panose="02040503050406030204" pitchFamily="18" charset="0"/>
                </a:rPr>
                <a:t>〖</a:t>
              </a:r>
              <a:r>
                <a:rPr lang="en-US" sz="1200" b="1" i="0">
                  <a:solidFill>
                    <a:schemeClr val="tx1"/>
                  </a:solidFill>
                  <a:latin typeface="Cambria Math" panose="02040503050406030204" pitchFamily="18" charset="0"/>
                </a:rPr>
                <a:t>𝒄𝒑𝒄</a:t>
              </a:r>
              <a:r>
                <a:rPr lang="it-IT" sz="1200" b="1" i="0">
                  <a:solidFill>
                    <a:schemeClr val="tx1"/>
                  </a:solidFill>
                  <a:latin typeface="Cambria Math" panose="02040503050406030204" pitchFamily="18" charset="0"/>
                </a:rPr>
                <a:t>〗_(</a:t>
              </a:r>
              <a:r>
                <a:rPr lang="en-US" sz="1200" b="1" i="0">
                  <a:solidFill>
                    <a:schemeClr val="tx1"/>
                  </a:solidFill>
                  <a:latin typeface="Cambria Math" panose="02040503050406030204" pitchFamily="18" charset="0"/>
                </a:rPr>
                <a:t>𝒃,𝒕</a:t>
              </a:r>
              <a:r>
                <a:rPr lang="it-IT" sz="1200" b="1" i="0">
                  <a:solidFill>
                    <a:schemeClr val="tx1"/>
                  </a:solidFill>
                  <a:latin typeface="Cambria Math" panose="02040503050406030204" pitchFamily="18" charset="0"/>
                </a:rPr>
                <a:t>)</a:t>
              </a:r>
              <a:r>
                <a:rPr lang="it-IT" sz="1200">
                  <a:solidFill>
                    <a:schemeClr val="tx1"/>
                  </a:solidFill>
                </a:rPr>
                <a:t> , </a:t>
              </a:r>
              <a:r>
                <a:rPr lang="it-IT" sz="1200" b="1" i="0">
                  <a:solidFill>
                    <a:schemeClr val="tx1"/>
                  </a:solidFill>
                  <a:latin typeface="Cambria Math" panose="02040503050406030204" pitchFamily="18" charset="0"/>
                </a:rPr>
                <a:t>𝒑_</a:t>
              </a:r>
              <a:r>
                <a:rPr lang="en-US" sz="1200" b="1" i="0">
                  <a:solidFill>
                    <a:schemeClr val="tx1"/>
                  </a:solidFill>
                  <a:latin typeface="Cambria Math" panose="02040503050406030204" pitchFamily="18" charset="0"/>
                </a:rPr>
                <a:t>𝒕</a:t>
              </a:r>
              <a:endParaRPr lang="it-IT" sz="1200" i="1">
                <a:solidFill>
                  <a:schemeClr val="tx1"/>
                </a:solidFill>
              </a:endParaRPr>
            </a:p>
          </dgm:t>
        </dgm:pt>
      </mc:Fallback>
    </mc:AlternateContent>
    <dgm:pt modelId="{AF6FBB14-558C-F848-AE14-2DEEC38E7E54}" type="parTrans" cxnId="{986FF3C9-77D4-3142-89EA-3DF1FEBE12FA}">
      <dgm:prSet/>
      <dgm:spPr/>
      <dgm:t>
        <a:bodyPr/>
        <a:lstStyle/>
        <a:p>
          <a:endParaRPr lang="it-IT"/>
        </a:p>
      </dgm:t>
    </dgm:pt>
    <dgm:pt modelId="{CDB7EC61-DAB8-EE4C-8499-CA7E1A8ABA62}" type="sibTrans" cxnId="{986FF3C9-77D4-3142-89EA-3DF1FEBE12FA}">
      <dgm:prSet/>
      <dgm:spPr/>
      <dgm:t>
        <a:bodyPr/>
        <a:lstStyle/>
        <a:p>
          <a:endParaRPr lang="it-IT"/>
        </a:p>
      </dgm:t>
    </dgm:pt>
    <dgm:pt modelId="{BEA5552A-FD23-714A-A5D1-5B5859497DCF}">
      <dgm:prSet phldrT="[Testo]" custT="1"/>
      <dgm:spPr>
        <a:noFill/>
        <a:ln>
          <a:solidFill>
            <a:schemeClr val="tx1"/>
          </a:solidFill>
        </a:ln>
      </dgm:spPr>
      <dgm:t>
        <a:bodyPr/>
        <a:lstStyle/>
        <a:p>
          <a:r>
            <a:rPr lang="it-IT" sz="1800" i="1" dirty="0" err="1">
              <a:solidFill>
                <a:schemeClr val="tx1"/>
              </a:solidFill>
            </a:rPr>
            <a:t>Pricing</a:t>
          </a:r>
          <a:r>
            <a:rPr lang="it-IT" sz="1800" i="1" dirty="0">
              <a:solidFill>
                <a:schemeClr val="tx1"/>
              </a:solidFill>
            </a:rPr>
            <a:t> </a:t>
          </a:r>
          <a:r>
            <a:rPr lang="it-IT" sz="1800" i="1" dirty="0" err="1">
              <a:solidFill>
                <a:schemeClr val="tx1"/>
              </a:solidFill>
            </a:rPr>
            <a:t>learner</a:t>
          </a:r>
          <a:r>
            <a:rPr lang="it-IT" sz="1800" i="1" dirty="0">
              <a:solidFill>
                <a:schemeClr val="tx1"/>
              </a:solidFill>
            </a:rPr>
            <a:t> update the </a:t>
          </a:r>
          <a:r>
            <a:rPr lang="it-IT" sz="1800" i="1" dirty="0" err="1">
              <a:solidFill>
                <a:schemeClr val="tx1"/>
              </a:solidFill>
            </a:rPr>
            <a:t>value</a:t>
          </a:r>
          <a:r>
            <a:rPr lang="it-IT" sz="1800" i="1" dirty="0">
              <a:solidFill>
                <a:schemeClr val="tx1"/>
              </a:solidFill>
            </a:rPr>
            <a:t> of the </a:t>
          </a:r>
          <a:r>
            <a:rPr lang="it-IT" sz="1800" i="1" dirty="0" err="1">
              <a:solidFill>
                <a:schemeClr val="tx1"/>
              </a:solidFill>
            </a:rPr>
            <a:t>parameters</a:t>
          </a:r>
          <a:endParaRPr lang="it-IT" sz="1800" i="1" dirty="0">
            <a:solidFill>
              <a:schemeClr val="tx1"/>
            </a:solidFill>
          </a:endParaRPr>
        </a:p>
      </dgm:t>
    </dgm:pt>
    <dgm:pt modelId="{9A74D79C-9C37-7F44-9312-A3722FABEE57}" type="parTrans" cxnId="{3474197B-6D97-9242-8C98-70386B82038C}">
      <dgm:prSet/>
      <dgm:spPr/>
      <dgm:t>
        <a:bodyPr/>
        <a:lstStyle/>
        <a:p>
          <a:endParaRPr lang="it-IT"/>
        </a:p>
      </dgm:t>
    </dgm:pt>
    <dgm:pt modelId="{828764EE-7672-0D4A-B3D2-5560A455F05D}" type="sibTrans" cxnId="{3474197B-6D97-9242-8C98-70386B82038C}">
      <dgm:prSet/>
      <dgm:spPr/>
      <dgm:t>
        <a:bodyPr/>
        <a:lstStyle/>
        <a:p>
          <a:endParaRPr lang="it-IT"/>
        </a:p>
      </dgm:t>
    </dgm:pt>
    <mc:AlternateContent xmlns:mc="http://schemas.openxmlformats.org/markup-compatibility/2006" xmlns:a14="http://schemas.microsoft.com/office/drawing/2010/main">
      <mc:Choice Requires="a14">
        <dgm:pt modelId="{3E5AF2A7-53BC-7B44-87F1-3D9100BFB9FC}">
          <dgm:prSet phldrT="[Testo]" custT="1"/>
          <dgm:spPr>
            <a:noFill/>
            <a:ln>
              <a:noFill/>
            </a:ln>
          </dgm:spPr>
          <dgm:t>
            <a:bodyPr/>
            <a:lstStyle/>
            <a:p>
              <a:pPr/>
              <a14:m>
                <m:oMathPara xmlns:m="http://schemas.openxmlformats.org/officeDocument/2006/math">
                  <m:oMathParaPr>
                    <m:jc m:val="centerGroup"/>
                  </m:oMathParaPr>
                  <m:oMath xmlns:m="http://schemas.openxmlformats.org/officeDocument/2006/math">
                    <m:sSub>
                      <m:sSubPr>
                        <m:ctrlPr>
                          <a:rPr lang="it-IT" sz="1200" i="1" smtClean="0">
                            <a:solidFill>
                              <a:schemeClr val="tx1"/>
                            </a:solidFill>
                            <a:latin typeface="Cambria Math" panose="02040503050406030204" pitchFamily="18" charset="0"/>
                          </a:rPr>
                        </m:ctrlPr>
                      </m:sSubPr>
                      <m:e>
                        <m:r>
                          <a:rPr lang="it-IT" sz="1200" b="1" i="1" smtClean="0">
                            <a:solidFill>
                              <a:schemeClr val="tx1"/>
                            </a:solidFill>
                            <a:latin typeface="Cambria Math" panose="02040503050406030204" pitchFamily="18" charset="0"/>
                          </a:rPr>
                          <m:t>𝒎</m:t>
                        </m:r>
                      </m:e>
                      <m:sub>
                        <m:r>
                          <a:rPr lang="en-US" sz="1200" b="0" i="1" smtClean="0">
                            <a:solidFill>
                              <a:schemeClr val="tx1"/>
                            </a:solidFill>
                            <a:latin typeface="Cambria Math" panose="02040503050406030204" pitchFamily="18" charset="0"/>
                          </a:rPr>
                          <m:t>𝑡</m:t>
                        </m:r>
                      </m:sub>
                    </m:sSub>
                  </m:oMath>
                </m:oMathPara>
              </a14:m>
              <a:endParaRPr lang="it-IT" sz="1200" i="1">
                <a:solidFill>
                  <a:schemeClr val="tx1"/>
                </a:solidFill>
              </a:endParaRPr>
            </a:p>
          </dgm:t>
        </dgm:pt>
      </mc:Choice>
      <mc:Fallback xmlns="">
        <dgm:pt modelId="{3E5AF2A7-53BC-7B44-87F1-3D9100BFB9FC}">
          <dgm:prSet phldrT="[Testo]" custT="1"/>
          <dgm:spPr>
            <a:noFill/>
            <a:ln>
              <a:noFill/>
            </a:ln>
          </dgm:spPr>
          <dgm:t>
            <a:bodyPr/>
            <a:lstStyle/>
            <a:p>
              <a:pPr/>
              <a:r>
                <a:rPr lang="it-IT" sz="1200" b="1" i="0">
                  <a:solidFill>
                    <a:schemeClr val="tx1"/>
                  </a:solidFill>
                  <a:latin typeface="Cambria Math" panose="02040503050406030204" pitchFamily="18" charset="0"/>
                </a:rPr>
                <a:t>𝒎_</a:t>
              </a:r>
              <a:r>
                <a:rPr lang="en-US" sz="1200" b="0" i="0">
                  <a:solidFill>
                    <a:schemeClr val="tx1"/>
                  </a:solidFill>
                  <a:latin typeface="Cambria Math" panose="02040503050406030204" pitchFamily="18" charset="0"/>
                </a:rPr>
                <a:t>𝑡</a:t>
              </a:r>
              <a:endParaRPr lang="it-IT" sz="1200" i="1">
                <a:solidFill>
                  <a:schemeClr val="tx1"/>
                </a:solidFill>
              </a:endParaRPr>
            </a:p>
          </dgm:t>
        </dgm:pt>
      </mc:Fallback>
    </mc:AlternateContent>
    <dgm:pt modelId="{B37CB164-11D7-1844-81E1-8AB0E6B22DC5}" type="parTrans" cxnId="{66807352-C631-924D-8055-BEF16C446EE5}">
      <dgm:prSet/>
      <dgm:spPr/>
      <dgm:t>
        <a:bodyPr/>
        <a:lstStyle/>
        <a:p>
          <a:endParaRPr lang="it-IT"/>
        </a:p>
      </dgm:t>
    </dgm:pt>
    <dgm:pt modelId="{7BFCDEE5-FE21-0F43-B70D-DFF15E106166}" type="sibTrans" cxnId="{66807352-C631-924D-8055-BEF16C446EE5}">
      <dgm:prSet/>
      <dgm:spPr/>
      <dgm:t>
        <a:bodyPr/>
        <a:lstStyle/>
        <a:p>
          <a:endParaRPr lang="it-IT"/>
        </a:p>
      </dgm:t>
    </dgm:pt>
    <dgm:pt modelId="{DDEBEDB5-1E6A-E346-A23E-F6D8E0000229}" type="pres">
      <dgm:prSet presAssocID="{C57BE3FD-5C12-3B4E-A766-B8ACA84956F5}" presName="Name0" presStyleCnt="0">
        <dgm:presLayoutVars>
          <dgm:dir/>
          <dgm:resizeHandles val="exact"/>
        </dgm:presLayoutVars>
      </dgm:prSet>
      <dgm:spPr/>
    </dgm:pt>
    <dgm:pt modelId="{B7582878-0772-3141-9F65-136384DFE4EB}" type="pres">
      <dgm:prSet presAssocID="{C57BE3FD-5C12-3B4E-A766-B8ACA84956F5}" presName="cycle" presStyleCnt="0"/>
      <dgm:spPr/>
    </dgm:pt>
    <dgm:pt modelId="{8F21511D-A4E7-7C48-A939-58BA7BB742B4}" type="pres">
      <dgm:prSet presAssocID="{F0726144-40D9-B943-BC7D-2B20F8CD41AC}" presName="nodeFirstNode" presStyleLbl="node1" presStyleIdx="0" presStyleCnt="14" custScaleX="260892" custScaleY="97257">
        <dgm:presLayoutVars>
          <dgm:bulletEnabled val="1"/>
        </dgm:presLayoutVars>
      </dgm:prSet>
      <dgm:spPr/>
    </dgm:pt>
    <dgm:pt modelId="{BA894678-6D67-F543-8695-C716906EE7B2}" type="pres">
      <dgm:prSet presAssocID="{CBDFF52E-9D28-0240-92BD-CB44097BED3D}" presName="sibTransFirstNode" presStyleLbl="bgShp" presStyleIdx="0" presStyleCnt="1"/>
      <dgm:spPr/>
    </dgm:pt>
    <dgm:pt modelId="{C5747F9E-A7E8-F44F-B8BB-80DA39969B6F}" type="pres">
      <dgm:prSet presAssocID="{FE41B09C-3F4D-F243-AADA-343290F66413}" presName="nodeFollowingNodes" presStyleLbl="node1" presStyleIdx="1" presStyleCnt="14" custScaleX="77696" custScaleY="60213" custRadScaleRad="110048" custRadScaleInc="49307">
        <dgm:presLayoutVars>
          <dgm:bulletEnabled val="1"/>
        </dgm:presLayoutVars>
      </dgm:prSet>
      <dgm:spPr/>
    </dgm:pt>
    <dgm:pt modelId="{58B84D1A-FA2C-674E-8537-12368BA824ED}" type="pres">
      <dgm:prSet presAssocID="{2AAE9DF6-CCBC-0740-967F-912CEF8ECB50}" presName="nodeFollowingNodes" presStyleLbl="node1" presStyleIdx="2" presStyleCnt="14" custScaleX="259893" custScaleY="150198" custRadScaleRad="102745" custRadScaleInc="12805">
        <dgm:presLayoutVars>
          <dgm:bulletEnabled val="1"/>
        </dgm:presLayoutVars>
      </dgm:prSet>
      <dgm:spPr/>
    </dgm:pt>
    <dgm:pt modelId="{1E3E4872-61ED-B84C-8A77-420649891EED}" type="pres">
      <dgm:prSet presAssocID="{83BF38F5-E6B8-4E48-B3DE-7E366D22A92C}" presName="nodeFollowingNodes" presStyleLbl="node1" presStyleIdx="3" presStyleCnt="14" custScaleX="77696" custScaleY="60213" custRadScaleRad="107361" custRadScaleInc="-10422">
        <dgm:presLayoutVars>
          <dgm:bulletEnabled val="1"/>
        </dgm:presLayoutVars>
      </dgm:prSet>
      <dgm:spPr/>
    </dgm:pt>
    <dgm:pt modelId="{CBCE8996-0C05-1743-A971-8982FB33DD44}" type="pres">
      <dgm:prSet presAssocID="{CF6DE561-AEE2-9540-AA0B-EC2FD868ED96}" presName="nodeFollowingNodes" presStyleLbl="node1" presStyleIdx="4" presStyleCnt="14" custScaleX="319086" custScaleY="137528" custRadScaleRad="107168" custRadScaleInc="-38803">
        <dgm:presLayoutVars>
          <dgm:bulletEnabled val="1"/>
        </dgm:presLayoutVars>
      </dgm:prSet>
      <dgm:spPr/>
    </dgm:pt>
    <dgm:pt modelId="{22F921B2-41A7-694C-81E2-7CF7F540270C}" type="pres">
      <dgm:prSet presAssocID="{53857606-F61B-E848-8FCD-EE91FED2291C}" presName="nodeFollowingNodes" presStyleLbl="node1" presStyleIdx="5" presStyleCnt="14" custScaleX="200627" custScaleY="97388" custRadScaleRad="104064" custRadScaleInc="-84609">
        <dgm:presLayoutVars>
          <dgm:bulletEnabled val="1"/>
        </dgm:presLayoutVars>
      </dgm:prSet>
      <dgm:spPr/>
    </dgm:pt>
    <dgm:pt modelId="{B5461019-7265-E442-94BC-B96E836B5D27}" type="pres">
      <dgm:prSet presAssocID="{AFDCE99F-AC04-3B48-B6DF-D7971F147895}" presName="nodeFollowingNodes" presStyleLbl="node1" presStyleIdx="6" presStyleCnt="14" custScaleX="301137" custScaleY="115186" custRadScaleRad="112081" custRadScaleInc="-128237">
        <dgm:presLayoutVars>
          <dgm:bulletEnabled val="1"/>
        </dgm:presLayoutVars>
      </dgm:prSet>
      <dgm:spPr/>
    </dgm:pt>
    <dgm:pt modelId="{9D93F41F-2362-0E49-80DD-850C4B25E687}" type="pres">
      <dgm:prSet presAssocID="{00EA3A1E-C1BE-624E-B9C2-67201E2FD057}" presName="nodeFollowingNodes" presStyleLbl="node1" presStyleIdx="7" presStyleCnt="14" custScaleX="441789" custRadScaleRad="92331" custRadScaleInc="-12368">
        <dgm:presLayoutVars>
          <dgm:bulletEnabled val="1"/>
        </dgm:presLayoutVars>
      </dgm:prSet>
      <dgm:spPr/>
    </dgm:pt>
    <dgm:pt modelId="{872FCE17-6A16-1A4B-8D1A-B9BFA2C17DF3}" type="pres">
      <dgm:prSet presAssocID="{8887147D-9D74-AB4B-8C19-A1DC4423C18B}" presName="nodeFollowingNodes" presStyleLbl="node1" presStyleIdx="8" presStyleCnt="14" custScaleX="287970" custScaleY="120605" custRadScaleRad="95854" custRadScaleInc="95422">
        <dgm:presLayoutVars>
          <dgm:bulletEnabled val="1"/>
        </dgm:presLayoutVars>
      </dgm:prSet>
      <dgm:spPr/>
    </dgm:pt>
    <dgm:pt modelId="{B95C1C16-5FC6-9041-A087-7501194ED366}" type="pres">
      <dgm:prSet presAssocID="{08C8AC3A-3226-8247-8D1C-E301199D2085}" presName="nodeFollowingNodes" presStyleLbl="node1" presStyleIdx="9" presStyleCnt="14" custScaleX="387155" custRadScaleRad="105303" custRadScaleInc="65161">
        <dgm:presLayoutVars>
          <dgm:bulletEnabled val="1"/>
        </dgm:presLayoutVars>
      </dgm:prSet>
      <dgm:spPr/>
    </dgm:pt>
    <dgm:pt modelId="{FC95DC3C-5BD3-7A41-854D-FEBA9E919801}" type="pres">
      <dgm:prSet presAssocID="{6259C3D3-9119-CB42-8D64-8F2F6FA9B2EC}" presName="nodeFollowingNodes" presStyleLbl="node1" presStyleIdx="10" presStyleCnt="14" custScaleX="298888" custScaleY="123344" custRadScaleRad="99623" custRadScaleInc="21977">
        <dgm:presLayoutVars>
          <dgm:bulletEnabled val="1"/>
        </dgm:presLayoutVars>
      </dgm:prSet>
      <dgm:spPr/>
    </dgm:pt>
    <dgm:pt modelId="{71010A4E-9CA9-7F46-ACE5-10AA766EC83A}" type="pres">
      <dgm:prSet presAssocID="{998AF66A-F290-5D46-9534-E47F7E38A688}" presName="nodeFollowingNodes" presStyleLbl="node1" presStyleIdx="11" presStyleCnt="14" custScaleX="365752" custScaleY="120642" custRadScaleRad="99458" custRadScaleInc="-6030">
        <dgm:presLayoutVars>
          <dgm:bulletEnabled val="1"/>
        </dgm:presLayoutVars>
      </dgm:prSet>
      <dgm:spPr/>
    </dgm:pt>
    <dgm:pt modelId="{DB775542-CC56-9E44-9A4A-B4530A27DFC3}" type="pres">
      <dgm:prSet presAssocID="{BEA5552A-FD23-714A-A5D1-5B5859497DCF}" presName="nodeFollowingNodes" presStyleLbl="node1" presStyleIdx="12" presStyleCnt="14" custScaleX="317831" custScaleY="120865" custRadScaleRad="108066" custRadScaleInc="-37030">
        <dgm:presLayoutVars>
          <dgm:bulletEnabled val="1"/>
        </dgm:presLayoutVars>
      </dgm:prSet>
      <dgm:spPr/>
    </dgm:pt>
    <dgm:pt modelId="{712E94EB-40F0-A642-98E8-783409C5ECCB}" type="pres">
      <dgm:prSet presAssocID="{3E5AF2A7-53BC-7B44-87F1-3D9100BFB9FC}" presName="nodeFollowingNodes" presStyleLbl="node1" presStyleIdx="13" presStyleCnt="14" custRadScaleRad="108550" custRadScaleInc="-73035">
        <dgm:presLayoutVars>
          <dgm:bulletEnabled val="1"/>
        </dgm:presLayoutVars>
      </dgm:prSet>
      <dgm:spPr/>
    </dgm:pt>
  </dgm:ptLst>
  <dgm:cxnLst>
    <dgm:cxn modelId="{67452401-1A48-084D-BDA7-1817D1071892}" type="presOf" srcId="{83BF38F5-E6B8-4E48-B3DE-7E366D22A92C}" destId="{1E3E4872-61ED-B84C-8A77-420649891EED}" srcOrd="0" destOrd="0" presId="urn:microsoft.com/office/officeart/2005/8/layout/cycle3"/>
    <dgm:cxn modelId="{EE7D8304-4095-574A-97EA-E2C7BD7281DD}" type="presOf" srcId="{8887147D-9D74-AB4B-8C19-A1DC4423C18B}" destId="{872FCE17-6A16-1A4B-8D1A-B9BFA2C17DF3}" srcOrd="0" destOrd="0" presId="urn:microsoft.com/office/officeart/2005/8/layout/cycle3"/>
    <dgm:cxn modelId="{2197FE0B-E95A-E64C-8AB0-ECC39953614D}" type="presOf" srcId="{3E5AF2A7-53BC-7B44-87F1-3D9100BFB9FC}" destId="{712E94EB-40F0-A642-98E8-783409C5ECCB}" srcOrd="0" destOrd="0" presId="urn:microsoft.com/office/officeart/2005/8/layout/cycle3"/>
    <dgm:cxn modelId="{4F25890E-492A-D745-BC16-298EDBC76E50}" srcId="{C57BE3FD-5C12-3B4E-A766-B8ACA84956F5}" destId="{AFDCE99F-AC04-3B48-B6DF-D7971F147895}" srcOrd="6" destOrd="0" parTransId="{7578A279-DBD0-FB48-95D4-6C762DDBDEFB}" sibTransId="{BA98B16A-4C93-1946-A8A9-AF1E1219AF4E}"/>
    <dgm:cxn modelId="{AEC6B419-6F6C-EF45-950D-F1349A46FBAB}" srcId="{C57BE3FD-5C12-3B4E-A766-B8ACA84956F5}" destId="{08C8AC3A-3226-8247-8D1C-E301199D2085}" srcOrd="9" destOrd="0" parTransId="{9674EF66-218F-DA46-9136-3E3CFC14DDAE}" sibTransId="{1FC66555-EC36-034F-9D39-12C5210FBEF9}"/>
    <dgm:cxn modelId="{213D351F-3C76-4547-8145-5584C290CEDB}" type="presOf" srcId="{C57BE3FD-5C12-3B4E-A766-B8ACA84956F5}" destId="{DDEBEDB5-1E6A-E346-A23E-F6D8E0000229}" srcOrd="0" destOrd="0" presId="urn:microsoft.com/office/officeart/2005/8/layout/cycle3"/>
    <dgm:cxn modelId="{FAF52E22-B045-BC47-8905-BE34BD920E0A}" type="presOf" srcId="{53857606-F61B-E848-8FCD-EE91FED2291C}" destId="{22F921B2-41A7-694C-81E2-7CF7F540270C}" srcOrd="0" destOrd="0" presId="urn:microsoft.com/office/officeart/2005/8/layout/cycle3"/>
    <dgm:cxn modelId="{46EB4124-355B-BF45-BADA-F691878A6DCA}" type="presOf" srcId="{F0726144-40D9-B943-BC7D-2B20F8CD41AC}" destId="{8F21511D-A4E7-7C48-A939-58BA7BB742B4}" srcOrd="0" destOrd="0" presId="urn:microsoft.com/office/officeart/2005/8/layout/cycle3"/>
    <dgm:cxn modelId="{C7843D27-4D91-EC4E-8CAB-6F1B888356AE}" srcId="{C57BE3FD-5C12-3B4E-A766-B8ACA84956F5}" destId="{CF6DE561-AEE2-9540-AA0B-EC2FD868ED96}" srcOrd="4" destOrd="0" parTransId="{B4DA0D30-0A32-234C-8D70-BC9A05BB4041}" sibTransId="{87B40738-1E78-454F-9F0A-29A3EF89B0B7}"/>
    <dgm:cxn modelId="{6DC4E336-2EF5-AA49-949E-AFFEC35898FC}" srcId="{C57BE3FD-5C12-3B4E-A766-B8ACA84956F5}" destId="{FE41B09C-3F4D-F243-AADA-343290F66413}" srcOrd="1" destOrd="0" parTransId="{44621A71-6A26-1845-BABB-5AB66CBBBB0F}" sibTransId="{1D446D6F-8187-614A-B071-1EAA9C079E4F}"/>
    <dgm:cxn modelId="{C3B9AB38-FA30-A546-AA54-A75B40F56B1C}" srcId="{C57BE3FD-5C12-3B4E-A766-B8ACA84956F5}" destId="{6259C3D3-9119-CB42-8D64-8F2F6FA9B2EC}" srcOrd="10" destOrd="0" parTransId="{57880D96-F866-4D4E-B3EE-8AE51FB8C75A}" sibTransId="{16FA162B-1E06-DC4B-8DEC-F70F8518AEAE}"/>
    <dgm:cxn modelId="{285E814D-5DFF-6C47-BCB1-58AF0846FA62}" type="presOf" srcId="{CBDFF52E-9D28-0240-92BD-CB44097BED3D}" destId="{BA894678-6D67-F543-8695-C716906EE7B2}" srcOrd="0" destOrd="0" presId="urn:microsoft.com/office/officeart/2005/8/layout/cycle3"/>
    <dgm:cxn modelId="{66807352-C631-924D-8055-BEF16C446EE5}" srcId="{C57BE3FD-5C12-3B4E-A766-B8ACA84956F5}" destId="{3E5AF2A7-53BC-7B44-87F1-3D9100BFB9FC}" srcOrd="13" destOrd="0" parTransId="{B37CB164-11D7-1844-81E1-8AB0E6B22DC5}" sibTransId="{7BFCDEE5-FE21-0F43-B70D-DFF15E106166}"/>
    <dgm:cxn modelId="{FF5E6656-A476-144E-B279-AFB5A30F7630}" type="presOf" srcId="{6259C3D3-9119-CB42-8D64-8F2F6FA9B2EC}" destId="{FC95DC3C-5BD3-7A41-854D-FEBA9E919801}" srcOrd="0" destOrd="0" presId="urn:microsoft.com/office/officeart/2005/8/layout/cycle3"/>
    <dgm:cxn modelId="{EAEABB5F-7E1F-E74E-9E5D-8CD8DABDAD2D}" type="presOf" srcId="{998AF66A-F290-5D46-9534-E47F7E38A688}" destId="{71010A4E-9CA9-7F46-ACE5-10AA766EC83A}" srcOrd="0" destOrd="0" presId="urn:microsoft.com/office/officeart/2005/8/layout/cycle3"/>
    <dgm:cxn modelId="{84DE2162-8325-6146-B593-BA84C9429BB8}" srcId="{C57BE3FD-5C12-3B4E-A766-B8ACA84956F5}" destId="{00EA3A1E-C1BE-624E-B9C2-67201E2FD057}" srcOrd="7" destOrd="0" parTransId="{BA9E8B8F-846F-6642-B534-8D625D425646}" sibTransId="{10FAEF5C-7DF5-BC4B-A44C-ED4A69E5D1F9}"/>
    <dgm:cxn modelId="{0D8B3F6B-5F50-8F47-B1B8-CD0040A0914B}" srcId="{C57BE3FD-5C12-3B4E-A766-B8ACA84956F5}" destId="{F0726144-40D9-B943-BC7D-2B20F8CD41AC}" srcOrd="0" destOrd="0" parTransId="{8506CDE6-D240-B94D-BEC6-E26B86F67232}" sibTransId="{CBDFF52E-9D28-0240-92BD-CB44097BED3D}"/>
    <dgm:cxn modelId="{7D392974-A6C2-AB4D-8258-18DCAE2B963B}" type="presOf" srcId="{00EA3A1E-C1BE-624E-B9C2-67201E2FD057}" destId="{9D93F41F-2362-0E49-80DD-850C4B25E687}" srcOrd="0" destOrd="0" presId="urn:microsoft.com/office/officeart/2005/8/layout/cycle3"/>
    <dgm:cxn modelId="{3474197B-6D97-9242-8C98-70386B82038C}" srcId="{C57BE3FD-5C12-3B4E-A766-B8ACA84956F5}" destId="{BEA5552A-FD23-714A-A5D1-5B5859497DCF}" srcOrd="12" destOrd="0" parTransId="{9A74D79C-9C37-7F44-9312-A3722FABEE57}" sibTransId="{828764EE-7672-0D4A-B3D2-5560A455F05D}"/>
    <dgm:cxn modelId="{8ED31280-C59C-334C-87A7-D5DABF2EF0F2}" type="presOf" srcId="{2AAE9DF6-CCBC-0740-967F-912CEF8ECB50}" destId="{58B84D1A-FA2C-674E-8537-12368BA824ED}" srcOrd="0" destOrd="0" presId="urn:microsoft.com/office/officeart/2005/8/layout/cycle3"/>
    <dgm:cxn modelId="{62610582-2C07-BE4A-8BDC-4CB9FFF56DC5}" srcId="{C57BE3FD-5C12-3B4E-A766-B8ACA84956F5}" destId="{8887147D-9D74-AB4B-8C19-A1DC4423C18B}" srcOrd="8" destOrd="0" parTransId="{B7581934-6D33-7743-8364-1AC20B37A0B2}" sibTransId="{F0A3B95E-219F-484E-B194-82A938BCF075}"/>
    <dgm:cxn modelId="{D174098C-6374-424C-99E9-2F8B11BC5181}" type="presOf" srcId="{BEA5552A-FD23-714A-A5D1-5B5859497DCF}" destId="{DB775542-CC56-9E44-9A4A-B4530A27DFC3}" srcOrd="0" destOrd="0" presId="urn:microsoft.com/office/officeart/2005/8/layout/cycle3"/>
    <dgm:cxn modelId="{4DF7448F-3418-2943-8916-CEE502F1C6DB}" type="presOf" srcId="{08C8AC3A-3226-8247-8D1C-E301199D2085}" destId="{B95C1C16-5FC6-9041-A087-7501194ED366}" srcOrd="0" destOrd="0" presId="urn:microsoft.com/office/officeart/2005/8/layout/cycle3"/>
    <dgm:cxn modelId="{DC4B10A9-53BB-5448-9768-594936294F50}" type="presOf" srcId="{AFDCE99F-AC04-3B48-B6DF-D7971F147895}" destId="{B5461019-7265-E442-94BC-B96E836B5D27}" srcOrd="0" destOrd="0" presId="urn:microsoft.com/office/officeart/2005/8/layout/cycle3"/>
    <dgm:cxn modelId="{8F28F0C4-768A-6843-9C60-0738AFFFD91B}" srcId="{C57BE3FD-5C12-3B4E-A766-B8ACA84956F5}" destId="{53857606-F61B-E848-8FCD-EE91FED2291C}" srcOrd="5" destOrd="0" parTransId="{B6808433-E7B1-0942-B85A-D87773CE8A8A}" sibTransId="{1A2706CC-2C6B-3844-99C6-C5B2CE622F67}"/>
    <dgm:cxn modelId="{986FF3C9-77D4-3142-89EA-3DF1FEBE12FA}" srcId="{C57BE3FD-5C12-3B4E-A766-B8ACA84956F5}" destId="{998AF66A-F290-5D46-9534-E47F7E38A688}" srcOrd="11" destOrd="0" parTransId="{AF6FBB14-558C-F848-AE14-2DEEC38E7E54}" sibTransId="{CDB7EC61-DAB8-EE4C-8499-CA7E1A8ABA62}"/>
    <dgm:cxn modelId="{6772ACD7-60D0-1947-B50F-A071DAB7CE1B}" type="presOf" srcId="{FE41B09C-3F4D-F243-AADA-343290F66413}" destId="{C5747F9E-A7E8-F44F-B8BB-80DA39969B6F}" srcOrd="0" destOrd="0" presId="urn:microsoft.com/office/officeart/2005/8/layout/cycle3"/>
    <dgm:cxn modelId="{0274DADA-4690-954B-B18C-A57726508B25}" srcId="{C57BE3FD-5C12-3B4E-A766-B8ACA84956F5}" destId="{83BF38F5-E6B8-4E48-B3DE-7E366D22A92C}" srcOrd="3" destOrd="0" parTransId="{7AC35438-8BB5-FE4B-82BC-83CE80392914}" sibTransId="{C6499ADB-EAAE-F04B-91E2-9D0EE16413C5}"/>
    <dgm:cxn modelId="{05007AFD-F4EB-9D4B-AB83-AC65AE563AC6}" srcId="{C57BE3FD-5C12-3B4E-A766-B8ACA84956F5}" destId="{2AAE9DF6-CCBC-0740-967F-912CEF8ECB50}" srcOrd="2" destOrd="0" parTransId="{D5A58B4B-A908-C446-A9EC-E6F6A08E58F3}" sibTransId="{EC4BAEF2-4D9D-5248-B90C-9C844FFD5E59}"/>
    <dgm:cxn modelId="{F1053CFF-A888-8E46-A161-81907E0809B5}" type="presOf" srcId="{CF6DE561-AEE2-9540-AA0B-EC2FD868ED96}" destId="{CBCE8996-0C05-1743-A971-8982FB33DD44}" srcOrd="0" destOrd="0" presId="urn:microsoft.com/office/officeart/2005/8/layout/cycle3"/>
    <dgm:cxn modelId="{41D0E80F-F5AE-E440-BC7B-44993BE62BA2}" type="presParOf" srcId="{DDEBEDB5-1E6A-E346-A23E-F6D8E0000229}" destId="{B7582878-0772-3141-9F65-136384DFE4EB}" srcOrd="0" destOrd="0" presId="urn:microsoft.com/office/officeart/2005/8/layout/cycle3"/>
    <dgm:cxn modelId="{3B26AC2A-904F-484D-B776-8311201A5AA2}" type="presParOf" srcId="{B7582878-0772-3141-9F65-136384DFE4EB}" destId="{8F21511D-A4E7-7C48-A939-58BA7BB742B4}" srcOrd="0" destOrd="0" presId="urn:microsoft.com/office/officeart/2005/8/layout/cycle3"/>
    <dgm:cxn modelId="{27F5B89A-36C6-CF46-9B92-9B4B1510BF78}" type="presParOf" srcId="{B7582878-0772-3141-9F65-136384DFE4EB}" destId="{BA894678-6D67-F543-8695-C716906EE7B2}" srcOrd="1" destOrd="0" presId="urn:microsoft.com/office/officeart/2005/8/layout/cycle3"/>
    <dgm:cxn modelId="{B33C8145-BC83-CB4F-9BA6-AC36F9F5374B}" type="presParOf" srcId="{B7582878-0772-3141-9F65-136384DFE4EB}" destId="{C5747F9E-A7E8-F44F-B8BB-80DA39969B6F}" srcOrd="2" destOrd="0" presId="urn:microsoft.com/office/officeart/2005/8/layout/cycle3"/>
    <dgm:cxn modelId="{7068A128-2ECA-8D4C-B9DE-F0B9CC44A285}" type="presParOf" srcId="{B7582878-0772-3141-9F65-136384DFE4EB}" destId="{58B84D1A-FA2C-674E-8537-12368BA824ED}" srcOrd="3" destOrd="0" presId="urn:microsoft.com/office/officeart/2005/8/layout/cycle3"/>
    <dgm:cxn modelId="{285B2FC5-0396-8447-A742-B641BC18AE4A}" type="presParOf" srcId="{B7582878-0772-3141-9F65-136384DFE4EB}" destId="{1E3E4872-61ED-B84C-8A77-420649891EED}" srcOrd="4" destOrd="0" presId="urn:microsoft.com/office/officeart/2005/8/layout/cycle3"/>
    <dgm:cxn modelId="{28B5AC76-3406-1945-93E0-B869276AAAA8}" type="presParOf" srcId="{B7582878-0772-3141-9F65-136384DFE4EB}" destId="{CBCE8996-0C05-1743-A971-8982FB33DD44}" srcOrd="5" destOrd="0" presId="urn:microsoft.com/office/officeart/2005/8/layout/cycle3"/>
    <dgm:cxn modelId="{A4B86979-168C-DE49-A5FC-8EA7B10D1DBA}" type="presParOf" srcId="{B7582878-0772-3141-9F65-136384DFE4EB}" destId="{22F921B2-41A7-694C-81E2-7CF7F540270C}" srcOrd="6" destOrd="0" presId="urn:microsoft.com/office/officeart/2005/8/layout/cycle3"/>
    <dgm:cxn modelId="{5DB5CAD6-376A-FA4F-BEE7-CB3F80FA5BF8}" type="presParOf" srcId="{B7582878-0772-3141-9F65-136384DFE4EB}" destId="{B5461019-7265-E442-94BC-B96E836B5D27}" srcOrd="7" destOrd="0" presId="urn:microsoft.com/office/officeart/2005/8/layout/cycle3"/>
    <dgm:cxn modelId="{B0DC68A6-4982-0B41-9F28-409F348D6F5A}" type="presParOf" srcId="{B7582878-0772-3141-9F65-136384DFE4EB}" destId="{9D93F41F-2362-0E49-80DD-850C4B25E687}" srcOrd="8" destOrd="0" presId="urn:microsoft.com/office/officeart/2005/8/layout/cycle3"/>
    <dgm:cxn modelId="{3F6C7000-A188-9340-AA43-1358E65F845B}" type="presParOf" srcId="{B7582878-0772-3141-9F65-136384DFE4EB}" destId="{872FCE17-6A16-1A4B-8D1A-B9BFA2C17DF3}" srcOrd="9" destOrd="0" presId="urn:microsoft.com/office/officeart/2005/8/layout/cycle3"/>
    <dgm:cxn modelId="{3AF0B45A-C178-8449-AC64-310CB673EC13}" type="presParOf" srcId="{B7582878-0772-3141-9F65-136384DFE4EB}" destId="{B95C1C16-5FC6-9041-A087-7501194ED366}" srcOrd="10" destOrd="0" presId="urn:microsoft.com/office/officeart/2005/8/layout/cycle3"/>
    <dgm:cxn modelId="{8400EC64-DD2F-DD49-8916-94418BF7AF97}" type="presParOf" srcId="{B7582878-0772-3141-9F65-136384DFE4EB}" destId="{FC95DC3C-5BD3-7A41-854D-FEBA9E919801}" srcOrd="11" destOrd="0" presId="urn:microsoft.com/office/officeart/2005/8/layout/cycle3"/>
    <dgm:cxn modelId="{470D334A-BDC0-7349-8B01-7D4C1064352D}" type="presParOf" srcId="{B7582878-0772-3141-9F65-136384DFE4EB}" destId="{71010A4E-9CA9-7F46-ACE5-10AA766EC83A}" srcOrd="12" destOrd="0" presId="urn:microsoft.com/office/officeart/2005/8/layout/cycle3"/>
    <dgm:cxn modelId="{A8268435-D0F2-2D4B-99F8-E2423644DB2A}" type="presParOf" srcId="{B7582878-0772-3141-9F65-136384DFE4EB}" destId="{DB775542-CC56-9E44-9A4A-B4530A27DFC3}" srcOrd="13" destOrd="0" presId="urn:microsoft.com/office/officeart/2005/8/layout/cycle3"/>
    <dgm:cxn modelId="{E6A6D59B-5F61-BB4A-BC28-E0E817EA06B6}" type="presParOf" srcId="{B7582878-0772-3141-9F65-136384DFE4EB}" destId="{712E94EB-40F0-A642-98E8-783409C5ECCB}" srcOrd="1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7BE3FD-5C12-3B4E-A766-B8ACA84956F5}"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it-IT"/>
        </a:p>
      </dgm:t>
    </dgm:pt>
    <dgm:pt modelId="{F0726144-40D9-B943-BC7D-2B20F8CD41AC}">
      <dgm:prSet phldrT="[Testo]" custT="1"/>
      <dgm:spPr>
        <a:noFill/>
        <a:ln>
          <a:solidFill>
            <a:schemeClr val="tx1"/>
          </a:solidFill>
        </a:ln>
      </dgm:spPr>
      <dgm:t>
        <a:bodyPr/>
        <a:lstStyle/>
        <a:p>
          <a:r>
            <a:rPr lang="it-IT" sz="1800" i="1" err="1">
              <a:solidFill>
                <a:schemeClr val="tx1"/>
              </a:solidFill>
            </a:rPr>
            <a:t>Bid</a:t>
          </a:r>
          <a:r>
            <a:rPr lang="it-IT" sz="1800" i="1">
              <a:solidFill>
                <a:schemeClr val="tx1"/>
              </a:solidFill>
            </a:rPr>
            <a:t> </a:t>
          </a:r>
          <a:r>
            <a:rPr lang="it-IT" sz="1800" i="1" err="1">
              <a:solidFill>
                <a:schemeClr val="tx1"/>
              </a:solidFill>
            </a:rPr>
            <a:t>learner</a:t>
          </a:r>
          <a:r>
            <a:rPr lang="it-IT" sz="1800" i="1">
              <a:solidFill>
                <a:schemeClr val="tx1"/>
              </a:solidFill>
            </a:rPr>
            <a:t> pull the </a:t>
          </a:r>
          <a:r>
            <a:rPr lang="it-IT" sz="1800" i="1" err="1">
              <a:solidFill>
                <a:schemeClr val="tx1"/>
              </a:solidFill>
            </a:rPr>
            <a:t>bid</a:t>
          </a:r>
          <a:endParaRPr lang="it-IT" sz="1800"/>
        </a:p>
      </dgm:t>
    </dgm:pt>
    <dgm:pt modelId="{8506CDE6-D240-B94D-BEC6-E26B86F67232}" type="parTrans" cxnId="{0D8B3F6B-5F50-8F47-B1B8-CD0040A0914B}">
      <dgm:prSet/>
      <dgm:spPr/>
      <dgm:t>
        <a:bodyPr/>
        <a:lstStyle/>
        <a:p>
          <a:endParaRPr lang="it-IT"/>
        </a:p>
      </dgm:t>
    </dgm:pt>
    <dgm:pt modelId="{CBDFF52E-9D28-0240-92BD-CB44097BED3D}" type="sibTrans" cxnId="{0D8B3F6B-5F50-8F47-B1B8-CD0040A0914B}">
      <dgm:prSet/>
      <dgm:spPr/>
      <dgm:t>
        <a:bodyPr/>
        <a:lstStyle/>
        <a:p>
          <a:endParaRPr lang="it-IT"/>
        </a:p>
      </dgm:t>
    </dgm:pt>
    <dgm:pt modelId="{FE41B09C-3F4D-F243-AADA-343290F66413}">
      <dgm:prSet phldrT="[Testo]" custT="1"/>
      <dgm:spPr>
        <a:blipFill>
          <a:blip xmlns:r="http://schemas.openxmlformats.org/officeDocument/2006/relationships" r:embed="rId1"/>
          <a:stretch>
            <a:fillRect/>
          </a:stretch>
        </a:blipFill>
        <a:ln>
          <a:noFill/>
        </a:ln>
      </dgm:spPr>
      <dgm:t>
        <a:bodyPr/>
        <a:lstStyle/>
        <a:p>
          <a:r>
            <a:rPr lang="en-US">
              <a:noFill/>
            </a:rPr>
            <a:t> </a:t>
          </a:r>
        </a:p>
      </dgm:t>
    </dgm:pt>
    <dgm:pt modelId="{44621A71-6A26-1845-BABB-5AB66CBBBB0F}" type="parTrans" cxnId="{6DC4E336-2EF5-AA49-949E-AFFEC35898FC}">
      <dgm:prSet/>
      <dgm:spPr/>
      <dgm:t>
        <a:bodyPr/>
        <a:lstStyle/>
        <a:p>
          <a:endParaRPr lang="it-IT"/>
        </a:p>
      </dgm:t>
    </dgm:pt>
    <dgm:pt modelId="{1D446D6F-8187-614A-B071-1EAA9C079E4F}" type="sibTrans" cxnId="{6DC4E336-2EF5-AA49-949E-AFFEC35898FC}">
      <dgm:prSet/>
      <dgm:spPr/>
      <dgm:t>
        <a:bodyPr/>
        <a:lstStyle/>
        <a:p>
          <a:endParaRPr lang="it-IT"/>
        </a:p>
      </dgm:t>
    </dgm:pt>
    <dgm:pt modelId="{CF6DE561-AEE2-9540-AA0B-EC2FD868ED96}">
      <dgm:prSet phldrT="[Testo]" custT="1"/>
      <dgm:spPr>
        <a:noFill/>
        <a:ln>
          <a:solidFill>
            <a:schemeClr val="tx1"/>
          </a:solidFill>
        </a:ln>
      </dgm:spPr>
      <dgm:t>
        <a:bodyPr/>
        <a:lstStyle/>
        <a:p>
          <a:r>
            <a:rPr lang="it-IT" sz="1800" i="1" err="1">
              <a:solidFill>
                <a:schemeClr val="tx1"/>
              </a:solidFill>
            </a:rPr>
            <a:t>Bid</a:t>
          </a:r>
          <a:r>
            <a:rPr lang="it-IT" sz="1800" i="1">
              <a:solidFill>
                <a:schemeClr val="tx1"/>
              </a:solidFill>
            </a:rPr>
            <a:t> </a:t>
          </a:r>
          <a:r>
            <a:rPr lang="it-IT" sz="1800" i="1" err="1">
              <a:solidFill>
                <a:schemeClr val="tx1"/>
              </a:solidFill>
            </a:rPr>
            <a:t>environment</a:t>
          </a:r>
          <a:r>
            <a:rPr lang="it-IT" sz="1800" i="1">
              <a:solidFill>
                <a:schemeClr val="tx1"/>
              </a:solidFill>
            </a:rPr>
            <a:t> </a:t>
          </a:r>
          <a:r>
            <a:rPr lang="it-IT" sz="1800" i="1" err="1">
              <a:solidFill>
                <a:schemeClr val="tx1"/>
              </a:solidFill>
            </a:rPr>
            <a:t>returns</a:t>
          </a:r>
          <a:r>
            <a:rPr lang="it-IT" sz="1800" i="1">
              <a:solidFill>
                <a:schemeClr val="tx1"/>
              </a:solidFill>
            </a:rPr>
            <a:t> </a:t>
          </a:r>
          <a:r>
            <a:rPr lang="it-IT" sz="1800" i="1" err="1">
              <a:solidFill>
                <a:schemeClr val="tx1"/>
              </a:solidFill>
            </a:rPr>
            <a:t>bid</a:t>
          </a:r>
          <a:r>
            <a:rPr lang="it-IT" sz="1800" i="1">
              <a:solidFill>
                <a:schemeClr val="tx1"/>
              </a:solidFill>
            </a:rPr>
            <a:t> </a:t>
          </a:r>
          <a:r>
            <a:rPr lang="it-IT" sz="1800" i="1" err="1">
              <a:solidFill>
                <a:schemeClr val="tx1"/>
              </a:solidFill>
            </a:rPr>
            <a:t>associated</a:t>
          </a:r>
          <a:r>
            <a:rPr lang="it-IT" sz="1800" i="1">
              <a:solidFill>
                <a:schemeClr val="tx1"/>
              </a:solidFill>
            </a:rPr>
            <a:t> </a:t>
          </a:r>
          <a:r>
            <a:rPr lang="it-IT" sz="1800" i="1" err="1">
              <a:solidFill>
                <a:schemeClr val="tx1"/>
              </a:solidFill>
            </a:rPr>
            <a:t>quantites</a:t>
          </a:r>
          <a:endParaRPr lang="it-IT" sz="1800" i="1">
            <a:solidFill>
              <a:schemeClr val="tx1"/>
            </a:solidFill>
          </a:endParaRPr>
        </a:p>
      </dgm:t>
    </dgm:pt>
    <dgm:pt modelId="{B4DA0D30-0A32-234C-8D70-BC9A05BB4041}" type="parTrans" cxnId="{C7843D27-4D91-EC4E-8CAB-6F1B888356AE}">
      <dgm:prSet/>
      <dgm:spPr/>
      <dgm:t>
        <a:bodyPr/>
        <a:lstStyle/>
        <a:p>
          <a:endParaRPr lang="it-IT"/>
        </a:p>
      </dgm:t>
    </dgm:pt>
    <dgm:pt modelId="{87B40738-1E78-454F-9F0A-29A3EF89B0B7}" type="sibTrans" cxnId="{C7843D27-4D91-EC4E-8CAB-6F1B888356AE}">
      <dgm:prSet/>
      <dgm:spPr/>
      <dgm:t>
        <a:bodyPr/>
        <a:lstStyle/>
        <a:p>
          <a:endParaRPr lang="it-IT"/>
        </a:p>
      </dgm:t>
    </dgm:pt>
    <dgm:pt modelId="{83BF38F5-E6B8-4E48-B3DE-7E366D22A92C}">
      <dgm:prSet phldrT="[Testo]" custT="1"/>
      <dgm:spPr>
        <a:blipFill>
          <a:blip xmlns:r="http://schemas.openxmlformats.org/officeDocument/2006/relationships" r:embed="rId2"/>
          <a:stretch>
            <a:fillRect b="-12245"/>
          </a:stretch>
        </a:blipFill>
        <a:ln>
          <a:noFill/>
        </a:ln>
      </dgm:spPr>
      <dgm:t>
        <a:bodyPr/>
        <a:lstStyle/>
        <a:p>
          <a:r>
            <a:rPr lang="en-US">
              <a:noFill/>
            </a:rPr>
            <a:t> </a:t>
          </a:r>
        </a:p>
      </dgm:t>
    </dgm:pt>
    <dgm:pt modelId="{7AC35438-8BB5-FE4B-82BC-83CE80392914}" type="parTrans" cxnId="{0274DADA-4690-954B-B18C-A57726508B25}">
      <dgm:prSet/>
      <dgm:spPr/>
      <dgm:t>
        <a:bodyPr/>
        <a:lstStyle/>
        <a:p>
          <a:endParaRPr lang="it-IT"/>
        </a:p>
      </dgm:t>
    </dgm:pt>
    <dgm:pt modelId="{C6499ADB-EAAE-F04B-91E2-9D0EE16413C5}" type="sibTrans" cxnId="{0274DADA-4690-954B-B18C-A57726508B25}">
      <dgm:prSet/>
      <dgm:spPr/>
      <dgm:t>
        <a:bodyPr/>
        <a:lstStyle/>
        <a:p>
          <a:endParaRPr lang="it-IT"/>
        </a:p>
      </dgm:t>
    </dgm:pt>
    <dgm:pt modelId="{2AAE9DF6-CCBC-0740-967F-912CEF8ECB50}">
      <dgm:prSet phldrT="[Testo]" custT="1"/>
      <dgm:spPr>
        <a:noFill/>
        <a:ln>
          <a:solidFill>
            <a:schemeClr val="tx1"/>
          </a:solidFill>
        </a:ln>
      </dgm:spPr>
      <dgm:t>
        <a:bodyPr/>
        <a:lstStyle/>
        <a:p>
          <a:r>
            <a:rPr lang="it-IT" sz="1800" i="1">
              <a:solidFill>
                <a:schemeClr val="tx1"/>
              </a:solidFill>
            </a:rPr>
            <a:t>Price </a:t>
          </a:r>
          <a:r>
            <a:rPr lang="it-IT" sz="1800" i="1" err="1">
              <a:solidFill>
                <a:schemeClr val="tx1"/>
              </a:solidFill>
            </a:rPr>
            <a:t>Learner</a:t>
          </a:r>
          <a:r>
            <a:rPr lang="it-IT" sz="1800" i="1">
              <a:solidFill>
                <a:schemeClr val="tx1"/>
              </a:solidFill>
            </a:rPr>
            <a:t> pull the </a:t>
          </a:r>
          <a:r>
            <a:rPr lang="it-IT" sz="1800" i="1" err="1">
              <a:solidFill>
                <a:schemeClr val="tx1"/>
              </a:solidFill>
            </a:rPr>
            <a:t>price</a:t>
          </a:r>
          <a:r>
            <a:rPr lang="it-IT" sz="1800" i="1">
              <a:solidFill>
                <a:schemeClr val="tx1"/>
              </a:solidFill>
            </a:rPr>
            <a:t> </a:t>
          </a:r>
        </a:p>
      </dgm:t>
    </dgm:pt>
    <dgm:pt modelId="{D5A58B4B-A908-C446-A9EC-E6F6A08E58F3}" type="parTrans" cxnId="{05007AFD-F4EB-9D4B-AB83-AC65AE563AC6}">
      <dgm:prSet/>
      <dgm:spPr/>
      <dgm:t>
        <a:bodyPr/>
        <a:lstStyle/>
        <a:p>
          <a:endParaRPr lang="it-IT"/>
        </a:p>
      </dgm:t>
    </dgm:pt>
    <dgm:pt modelId="{EC4BAEF2-4D9D-5248-B90C-9C844FFD5E59}" type="sibTrans" cxnId="{05007AFD-F4EB-9D4B-AB83-AC65AE563AC6}">
      <dgm:prSet/>
      <dgm:spPr/>
      <dgm:t>
        <a:bodyPr/>
        <a:lstStyle/>
        <a:p>
          <a:endParaRPr lang="it-IT"/>
        </a:p>
      </dgm:t>
    </dgm:pt>
    <dgm:pt modelId="{53857606-F61B-E848-8FCD-EE91FED2291C}">
      <dgm:prSet phldrT="[Testo]" custT="1"/>
      <dgm:spPr>
        <a:blipFill>
          <a:blip xmlns:r="http://schemas.openxmlformats.org/officeDocument/2006/relationships" r:embed="rId3"/>
          <a:stretch>
            <a:fillRect/>
          </a:stretch>
        </a:blipFill>
        <a:ln>
          <a:noFill/>
        </a:ln>
      </dgm:spPr>
      <dgm:t>
        <a:bodyPr/>
        <a:lstStyle/>
        <a:p>
          <a:r>
            <a:rPr lang="en-US">
              <a:noFill/>
            </a:rPr>
            <a:t> </a:t>
          </a:r>
        </a:p>
      </dgm:t>
    </dgm:pt>
    <dgm:pt modelId="{B6808433-E7B1-0942-B85A-D87773CE8A8A}" type="parTrans" cxnId="{8F28F0C4-768A-6843-9C60-0738AFFFD91B}">
      <dgm:prSet/>
      <dgm:spPr/>
      <dgm:t>
        <a:bodyPr/>
        <a:lstStyle/>
        <a:p>
          <a:endParaRPr lang="it-IT"/>
        </a:p>
      </dgm:t>
    </dgm:pt>
    <dgm:pt modelId="{1A2706CC-2C6B-3844-99C6-C5B2CE622F67}" type="sibTrans" cxnId="{8F28F0C4-768A-6843-9C60-0738AFFFD91B}">
      <dgm:prSet/>
      <dgm:spPr/>
      <dgm:t>
        <a:bodyPr/>
        <a:lstStyle/>
        <a:p>
          <a:endParaRPr lang="it-IT"/>
        </a:p>
      </dgm:t>
    </dgm:pt>
    <dgm:pt modelId="{AFDCE99F-AC04-3B48-B6DF-D7971F147895}">
      <dgm:prSet phldrT="[Testo]" custT="1"/>
      <dgm:spPr>
        <a:noFill/>
        <a:ln>
          <a:solidFill>
            <a:schemeClr val="tx1"/>
          </a:solidFill>
        </a:ln>
      </dgm:spPr>
      <dgm:t>
        <a:bodyPr/>
        <a:lstStyle/>
        <a:p>
          <a:r>
            <a:rPr lang="it-IT" sz="1800" i="1" err="1">
              <a:solidFill>
                <a:schemeClr val="tx1"/>
              </a:solidFill>
            </a:rPr>
            <a:t>Pricing</a:t>
          </a:r>
          <a:r>
            <a:rPr lang="it-IT" sz="1800" i="1">
              <a:solidFill>
                <a:schemeClr val="tx1"/>
              </a:solidFill>
            </a:rPr>
            <a:t> </a:t>
          </a:r>
          <a:r>
            <a:rPr lang="it-IT" sz="1800" i="1" err="1">
              <a:solidFill>
                <a:schemeClr val="tx1"/>
              </a:solidFill>
            </a:rPr>
            <a:t>environment</a:t>
          </a:r>
          <a:r>
            <a:rPr lang="it-IT" sz="1800" i="1">
              <a:solidFill>
                <a:schemeClr val="tx1"/>
              </a:solidFill>
            </a:rPr>
            <a:t> </a:t>
          </a:r>
          <a:r>
            <a:rPr lang="it-IT" sz="1800" i="1" err="1">
              <a:solidFill>
                <a:schemeClr val="tx1"/>
              </a:solidFill>
            </a:rPr>
            <a:t>returns</a:t>
          </a:r>
          <a:r>
            <a:rPr lang="it-IT" sz="1800" i="1">
              <a:solidFill>
                <a:schemeClr val="tx1"/>
              </a:solidFill>
            </a:rPr>
            <a:t> </a:t>
          </a:r>
          <a:r>
            <a:rPr lang="it-IT" sz="1800" i="1" err="1">
              <a:solidFill>
                <a:schemeClr val="tx1"/>
              </a:solidFill>
            </a:rPr>
            <a:t>price</a:t>
          </a:r>
          <a:r>
            <a:rPr lang="it-IT" sz="1800" i="1">
              <a:solidFill>
                <a:schemeClr val="tx1"/>
              </a:solidFill>
            </a:rPr>
            <a:t> </a:t>
          </a:r>
          <a:r>
            <a:rPr lang="it-IT" sz="1800" i="1" err="1">
              <a:solidFill>
                <a:schemeClr val="tx1"/>
              </a:solidFill>
            </a:rPr>
            <a:t>associated</a:t>
          </a:r>
          <a:r>
            <a:rPr lang="it-IT" sz="1800" i="1">
              <a:solidFill>
                <a:schemeClr val="tx1"/>
              </a:solidFill>
            </a:rPr>
            <a:t> </a:t>
          </a:r>
          <a:r>
            <a:rPr lang="it-IT" sz="1800" i="1" err="1">
              <a:solidFill>
                <a:schemeClr val="tx1"/>
              </a:solidFill>
            </a:rPr>
            <a:t>quantities</a:t>
          </a:r>
          <a:endParaRPr lang="it-IT" sz="1800" i="1">
            <a:solidFill>
              <a:schemeClr val="tx1"/>
            </a:solidFill>
          </a:endParaRPr>
        </a:p>
      </dgm:t>
    </dgm:pt>
    <dgm:pt modelId="{7578A279-DBD0-FB48-95D4-6C762DDBDEFB}" type="parTrans" cxnId="{4F25890E-492A-D745-BC16-298EDBC76E50}">
      <dgm:prSet/>
      <dgm:spPr/>
      <dgm:t>
        <a:bodyPr/>
        <a:lstStyle/>
        <a:p>
          <a:endParaRPr lang="it-IT"/>
        </a:p>
      </dgm:t>
    </dgm:pt>
    <dgm:pt modelId="{BA98B16A-4C93-1946-A8A9-AF1E1219AF4E}" type="sibTrans" cxnId="{4F25890E-492A-D745-BC16-298EDBC76E50}">
      <dgm:prSet/>
      <dgm:spPr/>
      <dgm:t>
        <a:bodyPr/>
        <a:lstStyle/>
        <a:p>
          <a:endParaRPr lang="it-IT"/>
        </a:p>
      </dgm:t>
    </dgm:pt>
    <dgm:pt modelId="{00EA3A1E-C1BE-624E-B9C2-67201E2FD057}">
      <dgm:prSet phldrT="[Testo]" custT="1"/>
      <dgm:spPr>
        <a:blipFill>
          <a:blip xmlns:r="http://schemas.openxmlformats.org/officeDocument/2006/relationships" r:embed="rId4"/>
          <a:stretch>
            <a:fillRect/>
          </a:stretch>
        </a:blipFill>
        <a:ln>
          <a:noFill/>
        </a:ln>
      </dgm:spPr>
      <dgm:t>
        <a:bodyPr/>
        <a:lstStyle/>
        <a:p>
          <a:r>
            <a:rPr lang="en-US">
              <a:noFill/>
            </a:rPr>
            <a:t> </a:t>
          </a:r>
        </a:p>
      </dgm:t>
    </dgm:pt>
    <dgm:pt modelId="{BA9E8B8F-846F-6642-B534-8D625D425646}" type="parTrans" cxnId="{84DE2162-8325-6146-B593-BA84C9429BB8}">
      <dgm:prSet/>
      <dgm:spPr/>
      <dgm:t>
        <a:bodyPr/>
        <a:lstStyle/>
        <a:p>
          <a:endParaRPr lang="it-IT"/>
        </a:p>
      </dgm:t>
    </dgm:pt>
    <dgm:pt modelId="{10FAEF5C-7DF5-BC4B-A44C-ED4A69E5D1F9}" type="sibTrans" cxnId="{84DE2162-8325-6146-B593-BA84C9429BB8}">
      <dgm:prSet/>
      <dgm:spPr/>
      <dgm:t>
        <a:bodyPr/>
        <a:lstStyle/>
        <a:p>
          <a:endParaRPr lang="it-IT"/>
        </a:p>
      </dgm:t>
    </dgm:pt>
    <dgm:pt modelId="{8887147D-9D74-AB4B-8C19-A1DC4423C18B}">
      <dgm:prSet phldrT="[Testo]" custT="1"/>
      <dgm:spPr>
        <a:noFill/>
        <a:ln>
          <a:solidFill>
            <a:schemeClr val="tx1"/>
          </a:solidFill>
        </a:ln>
      </dgm:spPr>
      <dgm:t>
        <a:bodyPr/>
        <a:lstStyle/>
        <a:p>
          <a:r>
            <a:rPr lang="it-IT" sz="1800" i="1">
              <a:solidFill>
                <a:schemeClr val="tx1"/>
              </a:solidFill>
            </a:rPr>
            <a:t>Evaluation of the </a:t>
          </a:r>
          <a:r>
            <a:rPr lang="it-IT" sz="1800" i="1" err="1">
              <a:solidFill>
                <a:schemeClr val="tx1"/>
              </a:solidFill>
            </a:rPr>
            <a:t>daily</a:t>
          </a:r>
          <a:r>
            <a:rPr lang="it-IT" sz="1800" i="1">
              <a:solidFill>
                <a:schemeClr val="tx1"/>
              </a:solidFill>
            </a:rPr>
            <a:t> </a:t>
          </a:r>
          <a:r>
            <a:rPr lang="it-IT" sz="1800" i="1" err="1">
              <a:solidFill>
                <a:schemeClr val="tx1"/>
              </a:solidFill>
            </a:rPr>
            <a:t>objective</a:t>
          </a:r>
          <a:r>
            <a:rPr lang="it-IT" sz="1800" i="1">
              <a:solidFill>
                <a:schemeClr val="tx1"/>
              </a:solidFill>
            </a:rPr>
            <a:t> </a:t>
          </a:r>
          <a:r>
            <a:rPr lang="it-IT" sz="1800" i="1" err="1">
              <a:solidFill>
                <a:schemeClr val="tx1"/>
              </a:solidFill>
            </a:rPr>
            <a:t>function</a:t>
          </a:r>
          <a:r>
            <a:rPr lang="it-IT" sz="1800" i="1">
              <a:solidFill>
                <a:schemeClr val="tx1"/>
              </a:solidFill>
            </a:rPr>
            <a:t> </a:t>
          </a:r>
        </a:p>
      </dgm:t>
    </dgm:pt>
    <dgm:pt modelId="{B7581934-6D33-7743-8364-1AC20B37A0B2}" type="parTrans" cxnId="{62610582-2C07-BE4A-8BDC-4CB9FFF56DC5}">
      <dgm:prSet/>
      <dgm:spPr/>
      <dgm:t>
        <a:bodyPr/>
        <a:lstStyle/>
        <a:p>
          <a:endParaRPr lang="it-IT"/>
        </a:p>
      </dgm:t>
    </dgm:pt>
    <dgm:pt modelId="{F0A3B95E-219F-484E-B194-82A938BCF075}" type="sibTrans" cxnId="{62610582-2C07-BE4A-8BDC-4CB9FFF56DC5}">
      <dgm:prSet/>
      <dgm:spPr/>
      <dgm:t>
        <a:bodyPr/>
        <a:lstStyle/>
        <a:p>
          <a:endParaRPr lang="it-IT"/>
        </a:p>
      </dgm:t>
    </dgm:pt>
    <dgm:pt modelId="{08C8AC3A-3226-8247-8D1C-E301199D2085}">
      <dgm:prSet phldrT="[Testo]" custT="1"/>
      <dgm:spPr>
        <a:blipFill>
          <a:blip xmlns:r="http://schemas.openxmlformats.org/officeDocument/2006/relationships" r:embed="rId5"/>
          <a:stretch>
            <a:fillRect/>
          </a:stretch>
        </a:blipFill>
        <a:ln>
          <a:noFill/>
        </a:ln>
      </dgm:spPr>
      <dgm:t>
        <a:bodyPr/>
        <a:lstStyle/>
        <a:p>
          <a:r>
            <a:rPr lang="en-US">
              <a:noFill/>
            </a:rPr>
            <a:t> </a:t>
          </a:r>
        </a:p>
      </dgm:t>
    </dgm:pt>
    <dgm:pt modelId="{9674EF66-218F-DA46-9136-3E3CFC14DDAE}" type="parTrans" cxnId="{AEC6B419-6F6C-EF45-950D-F1349A46FBAB}">
      <dgm:prSet/>
      <dgm:spPr/>
      <dgm:t>
        <a:bodyPr/>
        <a:lstStyle/>
        <a:p>
          <a:endParaRPr lang="it-IT"/>
        </a:p>
      </dgm:t>
    </dgm:pt>
    <dgm:pt modelId="{1FC66555-EC36-034F-9D39-12C5210FBEF9}" type="sibTrans" cxnId="{AEC6B419-6F6C-EF45-950D-F1349A46FBAB}">
      <dgm:prSet/>
      <dgm:spPr/>
      <dgm:t>
        <a:bodyPr/>
        <a:lstStyle/>
        <a:p>
          <a:endParaRPr lang="it-IT"/>
        </a:p>
      </dgm:t>
    </dgm:pt>
    <dgm:pt modelId="{6259C3D3-9119-CB42-8D64-8F2F6FA9B2EC}">
      <dgm:prSet phldrT="[Testo]" custT="1"/>
      <dgm:spPr>
        <a:noFill/>
        <a:ln>
          <a:solidFill>
            <a:schemeClr val="tx1"/>
          </a:solidFill>
        </a:ln>
      </dgm:spPr>
      <dgm:t>
        <a:bodyPr/>
        <a:lstStyle/>
        <a:p>
          <a:r>
            <a:rPr lang="it-IT" sz="1800" i="1" err="1">
              <a:solidFill>
                <a:schemeClr val="tx1"/>
              </a:solidFill>
            </a:rPr>
            <a:t>Bid</a:t>
          </a:r>
          <a:r>
            <a:rPr lang="it-IT" sz="1800" i="1">
              <a:solidFill>
                <a:schemeClr val="tx1"/>
              </a:solidFill>
            </a:rPr>
            <a:t> </a:t>
          </a:r>
          <a:r>
            <a:rPr lang="it-IT" sz="1800" i="1" err="1">
              <a:solidFill>
                <a:schemeClr val="tx1"/>
              </a:solidFill>
            </a:rPr>
            <a:t>learner</a:t>
          </a:r>
          <a:r>
            <a:rPr lang="it-IT" sz="1800" i="1">
              <a:solidFill>
                <a:schemeClr val="tx1"/>
              </a:solidFill>
            </a:rPr>
            <a:t> update the </a:t>
          </a:r>
          <a:r>
            <a:rPr lang="it-IT" sz="1800" i="1" err="1">
              <a:solidFill>
                <a:schemeClr val="tx1"/>
              </a:solidFill>
            </a:rPr>
            <a:t>value</a:t>
          </a:r>
          <a:r>
            <a:rPr lang="it-IT" sz="1800" i="1">
              <a:solidFill>
                <a:schemeClr val="tx1"/>
              </a:solidFill>
            </a:rPr>
            <a:t> of the </a:t>
          </a:r>
          <a:r>
            <a:rPr lang="it-IT" sz="1800" i="1" err="1">
              <a:solidFill>
                <a:schemeClr val="tx1"/>
              </a:solidFill>
            </a:rPr>
            <a:t>parameters</a:t>
          </a:r>
          <a:endParaRPr lang="it-IT" sz="1800" i="1">
            <a:solidFill>
              <a:schemeClr val="tx1"/>
            </a:solidFill>
          </a:endParaRPr>
        </a:p>
      </dgm:t>
    </dgm:pt>
    <dgm:pt modelId="{57880D96-F866-4D4E-B3EE-8AE51FB8C75A}" type="parTrans" cxnId="{C3B9AB38-FA30-A546-AA54-A75B40F56B1C}">
      <dgm:prSet/>
      <dgm:spPr/>
      <dgm:t>
        <a:bodyPr/>
        <a:lstStyle/>
        <a:p>
          <a:endParaRPr lang="it-IT"/>
        </a:p>
      </dgm:t>
    </dgm:pt>
    <dgm:pt modelId="{16FA162B-1E06-DC4B-8DEC-F70F8518AEAE}" type="sibTrans" cxnId="{C3B9AB38-FA30-A546-AA54-A75B40F56B1C}">
      <dgm:prSet/>
      <dgm:spPr/>
      <dgm:t>
        <a:bodyPr/>
        <a:lstStyle/>
        <a:p>
          <a:endParaRPr lang="it-IT"/>
        </a:p>
      </dgm:t>
    </dgm:pt>
    <dgm:pt modelId="{998AF66A-F290-5D46-9534-E47F7E38A688}">
      <dgm:prSet phldrT="[Testo]" custT="1"/>
      <dgm:spPr>
        <a:blipFill>
          <a:blip xmlns:r="http://schemas.openxmlformats.org/officeDocument/2006/relationships" r:embed="rId6"/>
          <a:stretch>
            <a:fillRect/>
          </a:stretch>
        </a:blipFill>
        <a:ln>
          <a:noFill/>
        </a:ln>
      </dgm:spPr>
      <dgm:t>
        <a:bodyPr/>
        <a:lstStyle/>
        <a:p>
          <a:r>
            <a:rPr lang="en-US">
              <a:noFill/>
            </a:rPr>
            <a:t> </a:t>
          </a:r>
        </a:p>
      </dgm:t>
    </dgm:pt>
    <dgm:pt modelId="{AF6FBB14-558C-F848-AE14-2DEEC38E7E54}" type="parTrans" cxnId="{986FF3C9-77D4-3142-89EA-3DF1FEBE12FA}">
      <dgm:prSet/>
      <dgm:spPr/>
      <dgm:t>
        <a:bodyPr/>
        <a:lstStyle/>
        <a:p>
          <a:endParaRPr lang="it-IT"/>
        </a:p>
      </dgm:t>
    </dgm:pt>
    <dgm:pt modelId="{CDB7EC61-DAB8-EE4C-8499-CA7E1A8ABA62}" type="sibTrans" cxnId="{986FF3C9-77D4-3142-89EA-3DF1FEBE12FA}">
      <dgm:prSet/>
      <dgm:spPr/>
      <dgm:t>
        <a:bodyPr/>
        <a:lstStyle/>
        <a:p>
          <a:endParaRPr lang="it-IT"/>
        </a:p>
      </dgm:t>
    </dgm:pt>
    <dgm:pt modelId="{BEA5552A-FD23-714A-A5D1-5B5859497DCF}">
      <dgm:prSet phldrT="[Testo]" custT="1"/>
      <dgm:spPr>
        <a:noFill/>
        <a:ln>
          <a:solidFill>
            <a:schemeClr val="tx1"/>
          </a:solidFill>
        </a:ln>
      </dgm:spPr>
      <dgm:t>
        <a:bodyPr/>
        <a:lstStyle/>
        <a:p>
          <a:r>
            <a:rPr lang="it-IT" sz="1800" i="1" err="1">
              <a:solidFill>
                <a:schemeClr val="tx1"/>
              </a:solidFill>
            </a:rPr>
            <a:t>Pricing</a:t>
          </a:r>
          <a:r>
            <a:rPr lang="it-IT" sz="1800" i="1">
              <a:solidFill>
                <a:schemeClr val="tx1"/>
              </a:solidFill>
            </a:rPr>
            <a:t> </a:t>
          </a:r>
          <a:r>
            <a:rPr lang="it-IT" sz="1800" i="1" err="1">
              <a:solidFill>
                <a:schemeClr val="tx1"/>
              </a:solidFill>
            </a:rPr>
            <a:t>learner</a:t>
          </a:r>
          <a:r>
            <a:rPr lang="it-IT" sz="1800" i="1">
              <a:solidFill>
                <a:schemeClr val="tx1"/>
              </a:solidFill>
            </a:rPr>
            <a:t> update the </a:t>
          </a:r>
          <a:r>
            <a:rPr lang="it-IT" sz="1800" i="1" err="1">
              <a:solidFill>
                <a:schemeClr val="tx1"/>
              </a:solidFill>
            </a:rPr>
            <a:t>value</a:t>
          </a:r>
          <a:r>
            <a:rPr lang="it-IT" sz="1800" i="1">
              <a:solidFill>
                <a:schemeClr val="tx1"/>
              </a:solidFill>
            </a:rPr>
            <a:t> of the </a:t>
          </a:r>
          <a:r>
            <a:rPr lang="it-IT" sz="1800" i="1" err="1">
              <a:solidFill>
                <a:schemeClr val="tx1"/>
              </a:solidFill>
            </a:rPr>
            <a:t>parameters</a:t>
          </a:r>
          <a:endParaRPr lang="it-IT" sz="1800" i="1">
            <a:solidFill>
              <a:schemeClr val="tx1"/>
            </a:solidFill>
          </a:endParaRPr>
        </a:p>
      </dgm:t>
    </dgm:pt>
    <dgm:pt modelId="{9A74D79C-9C37-7F44-9312-A3722FABEE57}" type="parTrans" cxnId="{3474197B-6D97-9242-8C98-70386B82038C}">
      <dgm:prSet/>
      <dgm:spPr/>
      <dgm:t>
        <a:bodyPr/>
        <a:lstStyle/>
        <a:p>
          <a:endParaRPr lang="it-IT"/>
        </a:p>
      </dgm:t>
    </dgm:pt>
    <dgm:pt modelId="{828764EE-7672-0D4A-B3D2-5560A455F05D}" type="sibTrans" cxnId="{3474197B-6D97-9242-8C98-70386B82038C}">
      <dgm:prSet/>
      <dgm:spPr/>
      <dgm:t>
        <a:bodyPr/>
        <a:lstStyle/>
        <a:p>
          <a:endParaRPr lang="it-IT"/>
        </a:p>
      </dgm:t>
    </dgm:pt>
    <dgm:pt modelId="{3E5AF2A7-53BC-7B44-87F1-3D9100BFB9FC}">
      <dgm:prSet phldrT="[Testo]" custT="1"/>
      <dgm:spPr>
        <a:blipFill>
          <a:blip xmlns:r="http://schemas.openxmlformats.org/officeDocument/2006/relationships" r:embed="rId7"/>
          <a:stretch>
            <a:fillRect/>
          </a:stretch>
        </a:blipFill>
        <a:ln>
          <a:noFill/>
        </a:ln>
      </dgm:spPr>
      <dgm:t>
        <a:bodyPr/>
        <a:lstStyle/>
        <a:p>
          <a:r>
            <a:rPr lang="en-US">
              <a:noFill/>
            </a:rPr>
            <a:t> </a:t>
          </a:r>
        </a:p>
      </dgm:t>
    </dgm:pt>
    <dgm:pt modelId="{B37CB164-11D7-1844-81E1-8AB0E6B22DC5}" type="parTrans" cxnId="{66807352-C631-924D-8055-BEF16C446EE5}">
      <dgm:prSet/>
      <dgm:spPr/>
      <dgm:t>
        <a:bodyPr/>
        <a:lstStyle/>
        <a:p>
          <a:endParaRPr lang="it-IT"/>
        </a:p>
      </dgm:t>
    </dgm:pt>
    <dgm:pt modelId="{7BFCDEE5-FE21-0F43-B70D-DFF15E106166}" type="sibTrans" cxnId="{66807352-C631-924D-8055-BEF16C446EE5}">
      <dgm:prSet/>
      <dgm:spPr/>
      <dgm:t>
        <a:bodyPr/>
        <a:lstStyle/>
        <a:p>
          <a:endParaRPr lang="it-IT"/>
        </a:p>
      </dgm:t>
    </dgm:pt>
    <dgm:pt modelId="{DDEBEDB5-1E6A-E346-A23E-F6D8E0000229}" type="pres">
      <dgm:prSet presAssocID="{C57BE3FD-5C12-3B4E-A766-B8ACA84956F5}" presName="Name0" presStyleCnt="0">
        <dgm:presLayoutVars>
          <dgm:dir/>
          <dgm:resizeHandles val="exact"/>
        </dgm:presLayoutVars>
      </dgm:prSet>
      <dgm:spPr/>
    </dgm:pt>
    <dgm:pt modelId="{B7582878-0772-3141-9F65-136384DFE4EB}" type="pres">
      <dgm:prSet presAssocID="{C57BE3FD-5C12-3B4E-A766-B8ACA84956F5}" presName="cycle" presStyleCnt="0"/>
      <dgm:spPr/>
    </dgm:pt>
    <dgm:pt modelId="{8F21511D-A4E7-7C48-A939-58BA7BB742B4}" type="pres">
      <dgm:prSet presAssocID="{F0726144-40D9-B943-BC7D-2B20F8CD41AC}" presName="nodeFirstNode" presStyleLbl="node1" presStyleIdx="0" presStyleCnt="14" custScaleX="260892" custScaleY="97257">
        <dgm:presLayoutVars>
          <dgm:bulletEnabled val="1"/>
        </dgm:presLayoutVars>
      </dgm:prSet>
      <dgm:spPr/>
    </dgm:pt>
    <dgm:pt modelId="{BA894678-6D67-F543-8695-C716906EE7B2}" type="pres">
      <dgm:prSet presAssocID="{CBDFF52E-9D28-0240-92BD-CB44097BED3D}" presName="sibTransFirstNode" presStyleLbl="bgShp" presStyleIdx="0" presStyleCnt="1"/>
      <dgm:spPr/>
    </dgm:pt>
    <dgm:pt modelId="{C5747F9E-A7E8-F44F-B8BB-80DA39969B6F}" type="pres">
      <dgm:prSet presAssocID="{FE41B09C-3F4D-F243-AADA-343290F66413}" presName="nodeFollowingNodes" presStyleLbl="node1" presStyleIdx="1" presStyleCnt="14" custScaleX="77696" custScaleY="60213" custRadScaleRad="110048" custRadScaleInc="49307">
        <dgm:presLayoutVars>
          <dgm:bulletEnabled val="1"/>
        </dgm:presLayoutVars>
      </dgm:prSet>
      <dgm:spPr/>
    </dgm:pt>
    <dgm:pt modelId="{58B84D1A-FA2C-674E-8537-12368BA824ED}" type="pres">
      <dgm:prSet presAssocID="{2AAE9DF6-CCBC-0740-967F-912CEF8ECB50}" presName="nodeFollowingNodes" presStyleLbl="node1" presStyleIdx="2" presStyleCnt="14" custScaleX="259893" custScaleY="150198" custRadScaleRad="102745" custRadScaleInc="12805">
        <dgm:presLayoutVars>
          <dgm:bulletEnabled val="1"/>
        </dgm:presLayoutVars>
      </dgm:prSet>
      <dgm:spPr/>
    </dgm:pt>
    <dgm:pt modelId="{1E3E4872-61ED-B84C-8A77-420649891EED}" type="pres">
      <dgm:prSet presAssocID="{83BF38F5-E6B8-4E48-B3DE-7E366D22A92C}" presName="nodeFollowingNodes" presStyleLbl="node1" presStyleIdx="3" presStyleCnt="14" custScaleX="77696" custScaleY="60213" custRadScaleRad="107361" custRadScaleInc="-10422">
        <dgm:presLayoutVars>
          <dgm:bulletEnabled val="1"/>
        </dgm:presLayoutVars>
      </dgm:prSet>
      <dgm:spPr/>
    </dgm:pt>
    <dgm:pt modelId="{CBCE8996-0C05-1743-A971-8982FB33DD44}" type="pres">
      <dgm:prSet presAssocID="{CF6DE561-AEE2-9540-AA0B-EC2FD868ED96}" presName="nodeFollowingNodes" presStyleLbl="node1" presStyleIdx="4" presStyleCnt="14" custScaleX="319086" custScaleY="137528" custRadScaleRad="107168" custRadScaleInc="-38803">
        <dgm:presLayoutVars>
          <dgm:bulletEnabled val="1"/>
        </dgm:presLayoutVars>
      </dgm:prSet>
      <dgm:spPr/>
    </dgm:pt>
    <dgm:pt modelId="{22F921B2-41A7-694C-81E2-7CF7F540270C}" type="pres">
      <dgm:prSet presAssocID="{53857606-F61B-E848-8FCD-EE91FED2291C}" presName="nodeFollowingNodes" presStyleLbl="node1" presStyleIdx="5" presStyleCnt="14" custScaleX="200627" custScaleY="97388" custRadScaleRad="104064" custRadScaleInc="-84609">
        <dgm:presLayoutVars>
          <dgm:bulletEnabled val="1"/>
        </dgm:presLayoutVars>
      </dgm:prSet>
      <dgm:spPr/>
    </dgm:pt>
    <dgm:pt modelId="{B5461019-7265-E442-94BC-B96E836B5D27}" type="pres">
      <dgm:prSet presAssocID="{AFDCE99F-AC04-3B48-B6DF-D7971F147895}" presName="nodeFollowingNodes" presStyleLbl="node1" presStyleIdx="6" presStyleCnt="14" custScaleX="301137" custScaleY="115186" custRadScaleRad="112081" custRadScaleInc="-128237">
        <dgm:presLayoutVars>
          <dgm:bulletEnabled val="1"/>
        </dgm:presLayoutVars>
      </dgm:prSet>
      <dgm:spPr/>
    </dgm:pt>
    <dgm:pt modelId="{9D93F41F-2362-0E49-80DD-850C4B25E687}" type="pres">
      <dgm:prSet presAssocID="{00EA3A1E-C1BE-624E-B9C2-67201E2FD057}" presName="nodeFollowingNodes" presStyleLbl="node1" presStyleIdx="7" presStyleCnt="14" custScaleX="441789" custRadScaleRad="92331" custRadScaleInc="-12368">
        <dgm:presLayoutVars>
          <dgm:bulletEnabled val="1"/>
        </dgm:presLayoutVars>
      </dgm:prSet>
      <dgm:spPr/>
    </dgm:pt>
    <dgm:pt modelId="{872FCE17-6A16-1A4B-8D1A-B9BFA2C17DF3}" type="pres">
      <dgm:prSet presAssocID="{8887147D-9D74-AB4B-8C19-A1DC4423C18B}" presName="nodeFollowingNodes" presStyleLbl="node1" presStyleIdx="8" presStyleCnt="14" custScaleX="287970" custScaleY="120605" custRadScaleRad="95854" custRadScaleInc="95422">
        <dgm:presLayoutVars>
          <dgm:bulletEnabled val="1"/>
        </dgm:presLayoutVars>
      </dgm:prSet>
      <dgm:spPr/>
    </dgm:pt>
    <dgm:pt modelId="{B95C1C16-5FC6-9041-A087-7501194ED366}" type="pres">
      <dgm:prSet presAssocID="{08C8AC3A-3226-8247-8D1C-E301199D2085}" presName="nodeFollowingNodes" presStyleLbl="node1" presStyleIdx="9" presStyleCnt="14" custScaleX="387155" custRadScaleRad="105303" custRadScaleInc="65161">
        <dgm:presLayoutVars>
          <dgm:bulletEnabled val="1"/>
        </dgm:presLayoutVars>
      </dgm:prSet>
      <dgm:spPr/>
    </dgm:pt>
    <dgm:pt modelId="{FC95DC3C-5BD3-7A41-854D-FEBA9E919801}" type="pres">
      <dgm:prSet presAssocID="{6259C3D3-9119-CB42-8D64-8F2F6FA9B2EC}" presName="nodeFollowingNodes" presStyleLbl="node1" presStyleIdx="10" presStyleCnt="14" custScaleX="298888" custScaleY="123344" custRadScaleRad="99623" custRadScaleInc="21977">
        <dgm:presLayoutVars>
          <dgm:bulletEnabled val="1"/>
        </dgm:presLayoutVars>
      </dgm:prSet>
      <dgm:spPr/>
    </dgm:pt>
    <dgm:pt modelId="{71010A4E-9CA9-7F46-ACE5-10AA766EC83A}" type="pres">
      <dgm:prSet presAssocID="{998AF66A-F290-5D46-9534-E47F7E38A688}" presName="nodeFollowingNodes" presStyleLbl="node1" presStyleIdx="11" presStyleCnt="14" custScaleX="365752" custScaleY="120642" custRadScaleRad="99458" custRadScaleInc="-6030">
        <dgm:presLayoutVars>
          <dgm:bulletEnabled val="1"/>
        </dgm:presLayoutVars>
      </dgm:prSet>
      <dgm:spPr/>
    </dgm:pt>
    <dgm:pt modelId="{DB775542-CC56-9E44-9A4A-B4530A27DFC3}" type="pres">
      <dgm:prSet presAssocID="{BEA5552A-FD23-714A-A5D1-5B5859497DCF}" presName="nodeFollowingNodes" presStyleLbl="node1" presStyleIdx="12" presStyleCnt="14" custScaleX="317831" custScaleY="120865" custRadScaleRad="108066" custRadScaleInc="-37030">
        <dgm:presLayoutVars>
          <dgm:bulletEnabled val="1"/>
        </dgm:presLayoutVars>
      </dgm:prSet>
      <dgm:spPr/>
    </dgm:pt>
    <dgm:pt modelId="{712E94EB-40F0-A642-98E8-783409C5ECCB}" type="pres">
      <dgm:prSet presAssocID="{3E5AF2A7-53BC-7B44-87F1-3D9100BFB9FC}" presName="nodeFollowingNodes" presStyleLbl="node1" presStyleIdx="13" presStyleCnt="14" custRadScaleRad="108550" custRadScaleInc="-73035">
        <dgm:presLayoutVars>
          <dgm:bulletEnabled val="1"/>
        </dgm:presLayoutVars>
      </dgm:prSet>
      <dgm:spPr/>
    </dgm:pt>
  </dgm:ptLst>
  <dgm:cxnLst>
    <dgm:cxn modelId="{67452401-1A48-084D-BDA7-1817D1071892}" type="presOf" srcId="{83BF38F5-E6B8-4E48-B3DE-7E366D22A92C}" destId="{1E3E4872-61ED-B84C-8A77-420649891EED}" srcOrd="0" destOrd="0" presId="urn:microsoft.com/office/officeart/2005/8/layout/cycle3"/>
    <dgm:cxn modelId="{EE7D8304-4095-574A-97EA-E2C7BD7281DD}" type="presOf" srcId="{8887147D-9D74-AB4B-8C19-A1DC4423C18B}" destId="{872FCE17-6A16-1A4B-8D1A-B9BFA2C17DF3}" srcOrd="0" destOrd="0" presId="urn:microsoft.com/office/officeart/2005/8/layout/cycle3"/>
    <dgm:cxn modelId="{2197FE0B-E95A-E64C-8AB0-ECC39953614D}" type="presOf" srcId="{3E5AF2A7-53BC-7B44-87F1-3D9100BFB9FC}" destId="{712E94EB-40F0-A642-98E8-783409C5ECCB}" srcOrd="0" destOrd="0" presId="urn:microsoft.com/office/officeart/2005/8/layout/cycle3"/>
    <dgm:cxn modelId="{4F25890E-492A-D745-BC16-298EDBC76E50}" srcId="{C57BE3FD-5C12-3B4E-A766-B8ACA84956F5}" destId="{AFDCE99F-AC04-3B48-B6DF-D7971F147895}" srcOrd="6" destOrd="0" parTransId="{7578A279-DBD0-FB48-95D4-6C762DDBDEFB}" sibTransId="{BA98B16A-4C93-1946-A8A9-AF1E1219AF4E}"/>
    <dgm:cxn modelId="{AEC6B419-6F6C-EF45-950D-F1349A46FBAB}" srcId="{C57BE3FD-5C12-3B4E-A766-B8ACA84956F5}" destId="{08C8AC3A-3226-8247-8D1C-E301199D2085}" srcOrd="9" destOrd="0" parTransId="{9674EF66-218F-DA46-9136-3E3CFC14DDAE}" sibTransId="{1FC66555-EC36-034F-9D39-12C5210FBEF9}"/>
    <dgm:cxn modelId="{213D351F-3C76-4547-8145-5584C290CEDB}" type="presOf" srcId="{C57BE3FD-5C12-3B4E-A766-B8ACA84956F5}" destId="{DDEBEDB5-1E6A-E346-A23E-F6D8E0000229}" srcOrd="0" destOrd="0" presId="urn:microsoft.com/office/officeart/2005/8/layout/cycle3"/>
    <dgm:cxn modelId="{FAF52E22-B045-BC47-8905-BE34BD920E0A}" type="presOf" srcId="{53857606-F61B-E848-8FCD-EE91FED2291C}" destId="{22F921B2-41A7-694C-81E2-7CF7F540270C}" srcOrd="0" destOrd="0" presId="urn:microsoft.com/office/officeart/2005/8/layout/cycle3"/>
    <dgm:cxn modelId="{46EB4124-355B-BF45-BADA-F691878A6DCA}" type="presOf" srcId="{F0726144-40D9-B943-BC7D-2B20F8CD41AC}" destId="{8F21511D-A4E7-7C48-A939-58BA7BB742B4}" srcOrd="0" destOrd="0" presId="urn:microsoft.com/office/officeart/2005/8/layout/cycle3"/>
    <dgm:cxn modelId="{C7843D27-4D91-EC4E-8CAB-6F1B888356AE}" srcId="{C57BE3FD-5C12-3B4E-A766-B8ACA84956F5}" destId="{CF6DE561-AEE2-9540-AA0B-EC2FD868ED96}" srcOrd="4" destOrd="0" parTransId="{B4DA0D30-0A32-234C-8D70-BC9A05BB4041}" sibTransId="{87B40738-1E78-454F-9F0A-29A3EF89B0B7}"/>
    <dgm:cxn modelId="{6DC4E336-2EF5-AA49-949E-AFFEC35898FC}" srcId="{C57BE3FD-5C12-3B4E-A766-B8ACA84956F5}" destId="{FE41B09C-3F4D-F243-AADA-343290F66413}" srcOrd="1" destOrd="0" parTransId="{44621A71-6A26-1845-BABB-5AB66CBBBB0F}" sibTransId="{1D446D6F-8187-614A-B071-1EAA9C079E4F}"/>
    <dgm:cxn modelId="{C3B9AB38-FA30-A546-AA54-A75B40F56B1C}" srcId="{C57BE3FD-5C12-3B4E-A766-B8ACA84956F5}" destId="{6259C3D3-9119-CB42-8D64-8F2F6FA9B2EC}" srcOrd="10" destOrd="0" parTransId="{57880D96-F866-4D4E-B3EE-8AE51FB8C75A}" sibTransId="{16FA162B-1E06-DC4B-8DEC-F70F8518AEAE}"/>
    <dgm:cxn modelId="{EAEABB5F-7E1F-E74E-9E5D-8CD8DABDAD2D}" type="presOf" srcId="{998AF66A-F290-5D46-9534-E47F7E38A688}" destId="{71010A4E-9CA9-7F46-ACE5-10AA766EC83A}" srcOrd="0" destOrd="0" presId="urn:microsoft.com/office/officeart/2005/8/layout/cycle3"/>
    <dgm:cxn modelId="{84DE2162-8325-6146-B593-BA84C9429BB8}" srcId="{C57BE3FD-5C12-3B4E-A766-B8ACA84956F5}" destId="{00EA3A1E-C1BE-624E-B9C2-67201E2FD057}" srcOrd="7" destOrd="0" parTransId="{BA9E8B8F-846F-6642-B534-8D625D425646}" sibTransId="{10FAEF5C-7DF5-BC4B-A44C-ED4A69E5D1F9}"/>
    <dgm:cxn modelId="{0D8B3F6B-5F50-8F47-B1B8-CD0040A0914B}" srcId="{C57BE3FD-5C12-3B4E-A766-B8ACA84956F5}" destId="{F0726144-40D9-B943-BC7D-2B20F8CD41AC}" srcOrd="0" destOrd="0" parTransId="{8506CDE6-D240-B94D-BEC6-E26B86F67232}" sibTransId="{CBDFF52E-9D28-0240-92BD-CB44097BED3D}"/>
    <dgm:cxn modelId="{285E814D-5DFF-6C47-BCB1-58AF0846FA62}" type="presOf" srcId="{CBDFF52E-9D28-0240-92BD-CB44097BED3D}" destId="{BA894678-6D67-F543-8695-C716906EE7B2}" srcOrd="0" destOrd="0" presId="urn:microsoft.com/office/officeart/2005/8/layout/cycle3"/>
    <dgm:cxn modelId="{66807352-C631-924D-8055-BEF16C446EE5}" srcId="{C57BE3FD-5C12-3B4E-A766-B8ACA84956F5}" destId="{3E5AF2A7-53BC-7B44-87F1-3D9100BFB9FC}" srcOrd="13" destOrd="0" parTransId="{B37CB164-11D7-1844-81E1-8AB0E6B22DC5}" sibTransId="{7BFCDEE5-FE21-0F43-B70D-DFF15E106166}"/>
    <dgm:cxn modelId="{7D392974-A6C2-AB4D-8258-18DCAE2B963B}" type="presOf" srcId="{00EA3A1E-C1BE-624E-B9C2-67201E2FD057}" destId="{9D93F41F-2362-0E49-80DD-850C4B25E687}" srcOrd="0" destOrd="0" presId="urn:microsoft.com/office/officeart/2005/8/layout/cycle3"/>
    <dgm:cxn modelId="{FF5E6656-A476-144E-B279-AFB5A30F7630}" type="presOf" srcId="{6259C3D3-9119-CB42-8D64-8F2F6FA9B2EC}" destId="{FC95DC3C-5BD3-7A41-854D-FEBA9E919801}" srcOrd="0" destOrd="0" presId="urn:microsoft.com/office/officeart/2005/8/layout/cycle3"/>
    <dgm:cxn modelId="{3474197B-6D97-9242-8C98-70386B82038C}" srcId="{C57BE3FD-5C12-3B4E-A766-B8ACA84956F5}" destId="{BEA5552A-FD23-714A-A5D1-5B5859497DCF}" srcOrd="12" destOrd="0" parTransId="{9A74D79C-9C37-7F44-9312-A3722FABEE57}" sibTransId="{828764EE-7672-0D4A-B3D2-5560A455F05D}"/>
    <dgm:cxn modelId="{8ED31280-C59C-334C-87A7-D5DABF2EF0F2}" type="presOf" srcId="{2AAE9DF6-CCBC-0740-967F-912CEF8ECB50}" destId="{58B84D1A-FA2C-674E-8537-12368BA824ED}" srcOrd="0" destOrd="0" presId="urn:microsoft.com/office/officeart/2005/8/layout/cycle3"/>
    <dgm:cxn modelId="{62610582-2C07-BE4A-8BDC-4CB9FFF56DC5}" srcId="{C57BE3FD-5C12-3B4E-A766-B8ACA84956F5}" destId="{8887147D-9D74-AB4B-8C19-A1DC4423C18B}" srcOrd="8" destOrd="0" parTransId="{B7581934-6D33-7743-8364-1AC20B37A0B2}" sibTransId="{F0A3B95E-219F-484E-B194-82A938BCF075}"/>
    <dgm:cxn modelId="{D174098C-6374-424C-99E9-2F8B11BC5181}" type="presOf" srcId="{BEA5552A-FD23-714A-A5D1-5B5859497DCF}" destId="{DB775542-CC56-9E44-9A4A-B4530A27DFC3}" srcOrd="0" destOrd="0" presId="urn:microsoft.com/office/officeart/2005/8/layout/cycle3"/>
    <dgm:cxn modelId="{4DF7448F-3418-2943-8916-CEE502F1C6DB}" type="presOf" srcId="{08C8AC3A-3226-8247-8D1C-E301199D2085}" destId="{B95C1C16-5FC6-9041-A087-7501194ED366}" srcOrd="0" destOrd="0" presId="urn:microsoft.com/office/officeart/2005/8/layout/cycle3"/>
    <dgm:cxn modelId="{DC4B10A9-53BB-5448-9768-594936294F50}" type="presOf" srcId="{AFDCE99F-AC04-3B48-B6DF-D7971F147895}" destId="{B5461019-7265-E442-94BC-B96E836B5D27}" srcOrd="0" destOrd="0" presId="urn:microsoft.com/office/officeart/2005/8/layout/cycle3"/>
    <dgm:cxn modelId="{8F28F0C4-768A-6843-9C60-0738AFFFD91B}" srcId="{C57BE3FD-5C12-3B4E-A766-B8ACA84956F5}" destId="{53857606-F61B-E848-8FCD-EE91FED2291C}" srcOrd="5" destOrd="0" parTransId="{B6808433-E7B1-0942-B85A-D87773CE8A8A}" sibTransId="{1A2706CC-2C6B-3844-99C6-C5B2CE622F67}"/>
    <dgm:cxn modelId="{986FF3C9-77D4-3142-89EA-3DF1FEBE12FA}" srcId="{C57BE3FD-5C12-3B4E-A766-B8ACA84956F5}" destId="{998AF66A-F290-5D46-9534-E47F7E38A688}" srcOrd="11" destOrd="0" parTransId="{AF6FBB14-558C-F848-AE14-2DEEC38E7E54}" sibTransId="{CDB7EC61-DAB8-EE4C-8499-CA7E1A8ABA62}"/>
    <dgm:cxn modelId="{6772ACD7-60D0-1947-B50F-A071DAB7CE1B}" type="presOf" srcId="{FE41B09C-3F4D-F243-AADA-343290F66413}" destId="{C5747F9E-A7E8-F44F-B8BB-80DA39969B6F}" srcOrd="0" destOrd="0" presId="urn:microsoft.com/office/officeart/2005/8/layout/cycle3"/>
    <dgm:cxn modelId="{0274DADA-4690-954B-B18C-A57726508B25}" srcId="{C57BE3FD-5C12-3B4E-A766-B8ACA84956F5}" destId="{83BF38F5-E6B8-4E48-B3DE-7E366D22A92C}" srcOrd="3" destOrd="0" parTransId="{7AC35438-8BB5-FE4B-82BC-83CE80392914}" sibTransId="{C6499ADB-EAAE-F04B-91E2-9D0EE16413C5}"/>
    <dgm:cxn modelId="{05007AFD-F4EB-9D4B-AB83-AC65AE563AC6}" srcId="{C57BE3FD-5C12-3B4E-A766-B8ACA84956F5}" destId="{2AAE9DF6-CCBC-0740-967F-912CEF8ECB50}" srcOrd="2" destOrd="0" parTransId="{D5A58B4B-A908-C446-A9EC-E6F6A08E58F3}" sibTransId="{EC4BAEF2-4D9D-5248-B90C-9C844FFD5E59}"/>
    <dgm:cxn modelId="{F1053CFF-A888-8E46-A161-81907E0809B5}" type="presOf" srcId="{CF6DE561-AEE2-9540-AA0B-EC2FD868ED96}" destId="{CBCE8996-0C05-1743-A971-8982FB33DD44}" srcOrd="0" destOrd="0" presId="urn:microsoft.com/office/officeart/2005/8/layout/cycle3"/>
    <dgm:cxn modelId="{41D0E80F-F5AE-E440-BC7B-44993BE62BA2}" type="presParOf" srcId="{DDEBEDB5-1E6A-E346-A23E-F6D8E0000229}" destId="{B7582878-0772-3141-9F65-136384DFE4EB}" srcOrd="0" destOrd="0" presId="urn:microsoft.com/office/officeart/2005/8/layout/cycle3"/>
    <dgm:cxn modelId="{3B26AC2A-904F-484D-B776-8311201A5AA2}" type="presParOf" srcId="{B7582878-0772-3141-9F65-136384DFE4EB}" destId="{8F21511D-A4E7-7C48-A939-58BA7BB742B4}" srcOrd="0" destOrd="0" presId="urn:microsoft.com/office/officeart/2005/8/layout/cycle3"/>
    <dgm:cxn modelId="{27F5B89A-36C6-CF46-9B92-9B4B1510BF78}" type="presParOf" srcId="{B7582878-0772-3141-9F65-136384DFE4EB}" destId="{BA894678-6D67-F543-8695-C716906EE7B2}" srcOrd="1" destOrd="0" presId="urn:microsoft.com/office/officeart/2005/8/layout/cycle3"/>
    <dgm:cxn modelId="{B33C8145-BC83-CB4F-9BA6-AC36F9F5374B}" type="presParOf" srcId="{B7582878-0772-3141-9F65-136384DFE4EB}" destId="{C5747F9E-A7E8-F44F-B8BB-80DA39969B6F}" srcOrd="2" destOrd="0" presId="urn:microsoft.com/office/officeart/2005/8/layout/cycle3"/>
    <dgm:cxn modelId="{7068A128-2ECA-8D4C-B9DE-F0B9CC44A285}" type="presParOf" srcId="{B7582878-0772-3141-9F65-136384DFE4EB}" destId="{58B84D1A-FA2C-674E-8537-12368BA824ED}" srcOrd="3" destOrd="0" presId="urn:microsoft.com/office/officeart/2005/8/layout/cycle3"/>
    <dgm:cxn modelId="{285B2FC5-0396-8447-A742-B641BC18AE4A}" type="presParOf" srcId="{B7582878-0772-3141-9F65-136384DFE4EB}" destId="{1E3E4872-61ED-B84C-8A77-420649891EED}" srcOrd="4" destOrd="0" presId="urn:microsoft.com/office/officeart/2005/8/layout/cycle3"/>
    <dgm:cxn modelId="{28B5AC76-3406-1945-93E0-B869276AAAA8}" type="presParOf" srcId="{B7582878-0772-3141-9F65-136384DFE4EB}" destId="{CBCE8996-0C05-1743-A971-8982FB33DD44}" srcOrd="5" destOrd="0" presId="urn:microsoft.com/office/officeart/2005/8/layout/cycle3"/>
    <dgm:cxn modelId="{A4B86979-168C-DE49-A5FC-8EA7B10D1DBA}" type="presParOf" srcId="{B7582878-0772-3141-9F65-136384DFE4EB}" destId="{22F921B2-41A7-694C-81E2-7CF7F540270C}" srcOrd="6" destOrd="0" presId="urn:microsoft.com/office/officeart/2005/8/layout/cycle3"/>
    <dgm:cxn modelId="{5DB5CAD6-376A-FA4F-BEE7-CB3F80FA5BF8}" type="presParOf" srcId="{B7582878-0772-3141-9F65-136384DFE4EB}" destId="{B5461019-7265-E442-94BC-B96E836B5D27}" srcOrd="7" destOrd="0" presId="urn:microsoft.com/office/officeart/2005/8/layout/cycle3"/>
    <dgm:cxn modelId="{B0DC68A6-4982-0B41-9F28-409F348D6F5A}" type="presParOf" srcId="{B7582878-0772-3141-9F65-136384DFE4EB}" destId="{9D93F41F-2362-0E49-80DD-850C4B25E687}" srcOrd="8" destOrd="0" presId="urn:microsoft.com/office/officeart/2005/8/layout/cycle3"/>
    <dgm:cxn modelId="{3F6C7000-A188-9340-AA43-1358E65F845B}" type="presParOf" srcId="{B7582878-0772-3141-9F65-136384DFE4EB}" destId="{872FCE17-6A16-1A4B-8D1A-B9BFA2C17DF3}" srcOrd="9" destOrd="0" presId="urn:microsoft.com/office/officeart/2005/8/layout/cycle3"/>
    <dgm:cxn modelId="{3AF0B45A-C178-8449-AC64-310CB673EC13}" type="presParOf" srcId="{B7582878-0772-3141-9F65-136384DFE4EB}" destId="{B95C1C16-5FC6-9041-A087-7501194ED366}" srcOrd="10" destOrd="0" presId="urn:microsoft.com/office/officeart/2005/8/layout/cycle3"/>
    <dgm:cxn modelId="{8400EC64-DD2F-DD49-8916-94418BF7AF97}" type="presParOf" srcId="{B7582878-0772-3141-9F65-136384DFE4EB}" destId="{FC95DC3C-5BD3-7A41-854D-FEBA9E919801}" srcOrd="11" destOrd="0" presId="urn:microsoft.com/office/officeart/2005/8/layout/cycle3"/>
    <dgm:cxn modelId="{470D334A-BDC0-7349-8B01-7D4C1064352D}" type="presParOf" srcId="{B7582878-0772-3141-9F65-136384DFE4EB}" destId="{71010A4E-9CA9-7F46-ACE5-10AA766EC83A}" srcOrd="12" destOrd="0" presId="urn:microsoft.com/office/officeart/2005/8/layout/cycle3"/>
    <dgm:cxn modelId="{A8268435-D0F2-2D4B-99F8-E2423644DB2A}" type="presParOf" srcId="{B7582878-0772-3141-9F65-136384DFE4EB}" destId="{DB775542-CC56-9E44-9A4A-B4530A27DFC3}" srcOrd="13" destOrd="0" presId="urn:microsoft.com/office/officeart/2005/8/layout/cycle3"/>
    <dgm:cxn modelId="{E6A6D59B-5F61-BB4A-BC28-E0E817EA06B6}" type="presParOf" srcId="{B7582878-0772-3141-9F65-136384DFE4EB}" destId="{712E94EB-40F0-A642-98E8-783409C5ECCB}" srcOrd="1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E96D3C-91D3-0442-9704-D44EEF8D2861}" type="doc">
      <dgm:prSet loTypeId="urn:microsoft.com/office/officeart/2008/layout/PictureStrips" loCatId="" qsTypeId="urn:microsoft.com/office/officeart/2005/8/quickstyle/simple1" qsCatId="simple" csTypeId="urn:microsoft.com/office/officeart/2005/8/colors/accent1_2" csCatId="accent1" phldr="1"/>
      <dgm:spPr/>
      <dgm:t>
        <a:bodyPr/>
        <a:lstStyle/>
        <a:p>
          <a:endParaRPr lang="it-IT"/>
        </a:p>
      </dgm:t>
    </dgm:pt>
    <dgm:pt modelId="{83BFE5CA-A2AD-5247-B936-061F7A55A27C}">
      <dgm:prSet phldrT="[Testo]" custT="1"/>
      <dgm:spPr/>
      <dgm:t>
        <a:bodyPr/>
        <a:lstStyle/>
        <a:p>
          <a:r>
            <a:rPr lang="it-IT" sz="6500" dirty="0"/>
            <a:t> </a:t>
          </a:r>
          <a:r>
            <a:rPr lang="it-IT" sz="6000" dirty="0"/>
            <a:t>TS</a:t>
          </a:r>
        </a:p>
      </dgm:t>
    </dgm:pt>
    <dgm:pt modelId="{8BCC5117-386D-C347-B7CA-97AA7E664167}" type="parTrans" cxnId="{F4DFE1AF-66BE-5F46-8320-D29974E6D383}">
      <dgm:prSet/>
      <dgm:spPr/>
      <dgm:t>
        <a:bodyPr/>
        <a:lstStyle/>
        <a:p>
          <a:endParaRPr lang="it-IT"/>
        </a:p>
      </dgm:t>
    </dgm:pt>
    <dgm:pt modelId="{C1033317-71A8-1548-9489-8FABDA985EB5}" type="sibTrans" cxnId="{F4DFE1AF-66BE-5F46-8320-D29974E6D383}">
      <dgm:prSet/>
      <dgm:spPr/>
      <dgm:t>
        <a:bodyPr/>
        <a:lstStyle/>
        <a:p>
          <a:endParaRPr lang="it-IT"/>
        </a:p>
      </dgm:t>
    </dgm:pt>
    <dgm:pt modelId="{B50115DF-C62B-F148-B977-A6406116BCDC}">
      <dgm:prSet phldrT="[Testo]" custT="1"/>
      <dgm:spPr/>
      <dgm:t>
        <a:bodyPr/>
        <a:lstStyle/>
        <a:p>
          <a:r>
            <a:rPr lang="it-IT" sz="6000" dirty="0"/>
            <a:t>UCB1</a:t>
          </a:r>
        </a:p>
      </dgm:t>
    </dgm:pt>
    <dgm:pt modelId="{C84C805C-723B-9940-A474-5F6466FC4F44}" type="parTrans" cxnId="{0A78D210-AD3E-6441-9A68-7787552246D4}">
      <dgm:prSet/>
      <dgm:spPr/>
      <dgm:t>
        <a:bodyPr/>
        <a:lstStyle/>
        <a:p>
          <a:endParaRPr lang="it-IT"/>
        </a:p>
      </dgm:t>
    </dgm:pt>
    <dgm:pt modelId="{68B1692E-0490-8E4C-8E7D-E52E45344DEA}" type="sibTrans" cxnId="{0A78D210-AD3E-6441-9A68-7787552246D4}">
      <dgm:prSet/>
      <dgm:spPr/>
      <dgm:t>
        <a:bodyPr/>
        <a:lstStyle/>
        <a:p>
          <a:endParaRPr lang="it-IT"/>
        </a:p>
      </dgm:t>
    </dgm:pt>
    <dgm:pt modelId="{E39CCF51-D4BF-2F40-B048-28690BF21BB1}" type="pres">
      <dgm:prSet presAssocID="{3FE96D3C-91D3-0442-9704-D44EEF8D2861}" presName="Name0" presStyleCnt="0">
        <dgm:presLayoutVars>
          <dgm:dir/>
          <dgm:resizeHandles val="exact"/>
        </dgm:presLayoutVars>
      </dgm:prSet>
      <dgm:spPr/>
    </dgm:pt>
    <dgm:pt modelId="{A6883938-DD18-C546-92DE-226F4CF4C11D}" type="pres">
      <dgm:prSet presAssocID="{B50115DF-C62B-F148-B977-A6406116BCDC}" presName="composite" presStyleCnt="0"/>
      <dgm:spPr/>
    </dgm:pt>
    <dgm:pt modelId="{C011B586-9618-8A42-BA1F-548AF6655774}" type="pres">
      <dgm:prSet presAssocID="{B50115DF-C62B-F148-B977-A6406116BCDC}" presName="rect1" presStyleLbl="trAlignAcc1" presStyleIdx="0" presStyleCnt="2" custScaleX="47139" custScaleY="55852" custLinFactNeighborX="-13955" custLinFactNeighborY="-1153">
        <dgm:presLayoutVars>
          <dgm:bulletEnabled val="1"/>
        </dgm:presLayoutVars>
      </dgm:prSet>
      <dgm:spPr/>
    </dgm:pt>
    <dgm:pt modelId="{A36EC15A-C344-4D4E-8A87-96C27876FA54}" type="pres">
      <dgm:prSet presAssocID="{B50115DF-C62B-F148-B977-A6406116BCDC}" presName="rect2" presStyleLbl="fgImgPlace1" presStyleIdx="0" presStyleCnt="2" custScaleX="197308" custScaleY="52589" custLinFactNeighborX="14244" custLinFactNeighborY="-3739"/>
      <dgm:spPr>
        <a:blipFill dpi="0" rotWithShape="1">
          <a:blip xmlns:r="http://schemas.openxmlformats.org/officeDocument/2006/relationships" r:embed="rId1"/>
          <a:srcRect/>
          <a:stretch>
            <a:fillRect l="-2079" t="-3274" r="-1802" b="615"/>
          </a:stretch>
        </a:blipFill>
        <a:ln>
          <a:solidFill>
            <a:schemeClr val="tx1"/>
          </a:solidFill>
        </a:ln>
      </dgm:spPr>
    </dgm:pt>
    <dgm:pt modelId="{2FF33BA4-9EF9-B740-A182-5983FB754BAE}" type="pres">
      <dgm:prSet presAssocID="{68B1692E-0490-8E4C-8E7D-E52E45344DEA}" presName="sibTrans" presStyleCnt="0"/>
      <dgm:spPr/>
    </dgm:pt>
    <dgm:pt modelId="{8CEC84B7-1ED2-A945-830C-82447C1CE95F}" type="pres">
      <dgm:prSet presAssocID="{83BFE5CA-A2AD-5247-B936-061F7A55A27C}" presName="composite" presStyleCnt="0"/>
      <dgm:spPr/>
    </dgm:pt>
    <dgm:pt modelId="{A1DDE3C8-CBCD-0349-B90F-1D6ACE73A769}" type="pres">
      <dgm:prSet presAssocID="{83BFE5CA-A2AD-5247-B936-061F7A55A27C}" presName="rect1" presStyleLbl="trAlignAcc1" presStyleIdx="1" presStyleCnt="2" custScaleX="46902" custScaleY="59180" custLinFactNeighborX="-13866" custLinFactNeighborY="-12679">
        <dgm:presLayoutVars>
          <dgm:bulletEnabled val="1"/>
        </dgm:presLayoutVars>
      </dgm:prSet>
      <dgm:spPr/>
    </dgm:pt>
    <dgm:pt modelId="{C88150E6-E6D2-1F49-9353-309B91E1647B}" type="pres">
      <dgm:prSet presAssocID="{83BFE5CA-A2AD-5247-B936-061F7A55A27C}" presName="rect2" presStyleLbl="fgImgPlace1" presStyleIdx="1" presStyleCnt="2" custScaleX="197506" custScaleY="52620" custLinFactNeighborX="17517" custLinFactNeighborY="-13302"/>
      <dgm:spPr>
        <a:blipFill dpi="0" rotWithShape="1">
          <a:blip xmlns:r="http://schemas.openxmlformats.org/officeDocument/2006/relationships" r:embed="rId2"/>
          <a:srcRect/>
          <a:stretch>
            <a:fillRect l="-235" r="157"/>
          </a:stretch>
        </a:blipFill>
        <a:ln>
          <a:solidFill>
            <a:schemeClr val="accent2">
              <a:lumMod val="50000"/>
            </a:schemeClr>
          </a:solidFill>
        </a:ln>
      </dgm:spPr>
    </dgm:pt>
  </dgm:ptLst>
  <dgm:cxnLst>
    <dgm:cxn modelId="{0A78D210-AD3E-6441-9A68-7787552246D4}" srcId="{3FE96D3C-91D3-0442-9704-D44EEF8D2861}" destId="{B50115DF-C62B-F148-B977-A6406116BCDC}" srcOrd="0" destOrd="0" parTransId="{C84C805C-723B-9940-A474-5F6466FC4F44}" sibTransId="{68B1692E-0490-8E4C-8E7D-E52E45344DEA}"/>
    <dgm:cxn modelId="{4C25E425-658C-8B4A-868F-F1DB200180C9}" type="presOf" srcId="{83BFE5CA-A2AD-5247-B936-061F7A55A27C}" destId="{A1DDE3C8-CBCD-0349-B90F-1D6ACE73A769}" srcOrd="0" destOrd="0" presId="urn:microsoft.com/office/officeart/2008/layout/PictureStrips"/>
    <dgm:cxn modelId="{3712EB83-881D-9145-A59C-B6FA990FF62F}" type="presOf" srcId="{B50115DF-C62B-F148-B977-A6406116BCDC}" destId="{C011B586-9618-8A42-BA1F-548AF6655774}" srcOrd="0" destOrd="0" presId="urn:microsoft.com/office/officeart/2008/layout/PictureStrips"/>
    <dgm:cxn modelId="{F4DFE1AF-66BE-5F46-8320-D29974E6D383}" srcId="{3FE96D3C-91D3-0442-9704-D44EEF8D2861}" destId="{83BFE5CA-A2AD-5247-B936-061F7A55A27C}" srcOrd="1" destOrd="0" parTransId="{8BCC5117-386D-C347-B7CA-97AA7E664167}" sibTransId="{C1033317-71A8-1548-9489-8FABDA985EB5}"/>
    <dgm:cxn modelId="{996CD9F7-1A8E-6541-9D6A-F508852729B2}" type="presOf" srcId="{3FE96D3C-91D3-0442-9704-D44EEF8D2861}" destId="{E39CCF51-D4BF-2F40-B048-28690BF21BB1}" srcOrd="0" destOrd="0" presId="urn:microsoft.com/office/officeart/2008/layout/PictureStrips"/>
    <dgm:cxn modelId="{844E4876-F68E-C244-99DB-9DD86AC3E2D5}" type="presParOf" srcId="{E39CCF51-D4BF-2F40-B048-28690BF21BB1}" destId="{A6883938-DD18-C546-92DE-226F4CF4C11D}" srcOrd="0" destOrd="0" presId="urn:microsoft.com/office/officeart/2008/layout/PictureStrips"/>
    <dgm:cxn modelId="{2B849A36-376A-0E46-9A0A-816410E6AC7B}" type="presParOf" srcId="{A6883938-DD18-C546-92DE-226F4CF4C11D}" destId="{C011B586-9618-8A42-BA1F-548AF6655774}" srcOrd="0" destOrd="0" presId="urn:microsoft.com/office/officeart/2008/layout/PictureStrips"/>
    <dgm:cxn modelId="{C79F1BB4-F64C-D648-9315-8C903AC1BD5B}" type="presParOf" srcId="{A6883938-DD18-C546-92DE-226F4CF4C11D}" destId="{A36EC15A-C344-4D4E-8A87-96C27876FA54}" srcOrd="1" destOrd="0" presId="urn:microsoft.com/office/officeart/2008/layout/PictureStrips"/>
    <dgm:cxn modelId="{B83601B5-F784-824C-9092-C3701A85617D}" type="presParOf" srcId="{E39CCF51-D4BF-2F40-B048-28690BF21BB1}" destId="{2FF33BA4-9EF9-B740-A182-5983FB754BAE}" srcOrd="1" destOrd="0" presId="urn:microsoft.com/office/officeart/2008/layout/PictureStrips"/>
    <dgm:cxn modelId="{B5E44174-92E0-784C-937E-FD4C3F9B6CAF}" type="presParOf" srcId="{E39CCF51-D4BF-2F40-B048-28690BF21BB1}" destId="{8CEC84B7-1ED2-A945-830C-82447C1CE95F}" srcOrd="2" destOrd="0" presId="urn:microsoft.com/office/officeart/2008/layout/PictureStrips"/>
    <dgm:cxn modelId="{94024E98-6F5A-A448-AF13-4CC97ACD6CD6}" type="presParOf" srcId="{8CEC84B7-1ED2-A945-830C-82447C1CE95F}" destId="{A1DDE3C8-CBCD-0349-B90F-1D6ACE73A769}" srcOrd="0" destOrd="0" presId="urn:microsoft.com/office/officeart/2008/layout/PictureStrips"/>
    <dgm:cxn modelId="{D6CB26EA-69BB-0044-9936-1915D11D76BE}" type="presParOf" srcId="{8CEC84B7-1ED2-A945-830C-82447C1CE95F}" destId="{C88150E6-E6D2-1F49-9353-309B91E1647B}"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BFBBA9-B167-D741-AAC9-CB4AB7F06600}" type="doc">
      <dgm:prSet loTypeId="urn:microsoft.com/office/officeart/2005/8/layout/process1" loCatId="" qsTypeId="urn:microsoft.com/office/officeart/2005/8/quickstyle/simple1" qsCatId="simple" csTypeId="urn:microsoft.com/office/officeart/2005/8/colors/accent1_2" csCatId="accent1" phldr="1"/>
      <dgm:spPr/>
    </dgm:pt>
    <dgm:pt modelId="{44992B3E-F2CB-F940-9067-45C98BD3FAF3}">
      <dgm:prSet phldrT="[Testo]"/>
      <dgm:spPr>
        <a:ln w="28575">
          <a:noFill/>
        </a:ln>
      </dgm:spPr>
      <dgm:t>
        <a:bodyPr/>
        <a:lstStyle/>
        <a:p>
          <a:r>
            <a:rPr lang="it-IT" dirty="0" err="1">
              <a:latin typeface="Calibri"/>
              <a:cs typeface="Calibri"/>
            </a:rPr>
            <a:t>learner.pull_arm</a:t>
          </a:r>
          <a:endParaRPr lang="it-IT" dirty="0"/>
        </a:p>
      </dgm:t>
    </dgm:pt>
    <dgm:pt modelId="{7B80E87F-1511-774D-A81D-8CBD3A03E18B}" type="parTrans" cxnId="{E65CD9A6-6EFD-9642-ACB4-BBF9EECED9E3}">
      <dgm:prSet/>
      <dgm:spPr/>
      <dgm:t>
        <a:bodyPr/>
        <a:lstStyle/>
        <a:p>
          <a:endParaRPr lang="it-IT"/>
        </a:p>
      </dgm:t>
    </dgm:pt>
    <dgm:pt modelId="{2B2037F8-E8C3-6D42-AB41-2BA74FB2A3A1}" type="sibTrans" cxnId="{E65CD9A6-6EFD-9642-ACB4-BBF9EECED9E3}">
      <dgm:prSet/>
      <dgm:spPr/>
      <dgm:t>
        <a:bodyPr/>
        <a:lstStyle/>
        <a:p>
          <a:endParaRPr lang="it-IT"/>
        </a:p>
      </dgm:t>
    </dgm:pt>
    <dgm:pt modelId="{273D52AC-1E40-7E4B-8FA7-ED39BD11385A}">
      <dgm:prSet phldrT="[Testo]"/>
      <dgm:spPr/>
      <dgm:t>
        <a:bodyPr/>
        <a:lstStyle/>
        <a:p>
          <a:r>
            <a:rPr lang="it-IT" dirty="0" err="1">
              <a:latin typeface="Calibri"/>
              <a:cs typeface="Calibri"/>
            </a:rPr>
            <a:t>reward</a:t>
          </a:r>
          <a:r>
            <a:rPr lang="it-IT" dirty="0">
              <a:latin typeface="Calibri"/>
              <a:cs typeface="Calibri"/>
            </a:rPr>
            <a:t> = </a:t>
          </a:r>
          <a:r>
            <a:rPr lang="it-IT" dirty="0" err="1">
              <a:latin typeface="Calibri"/>
              <a:cs typeface="Calibri"/>
            </a:rPr>
            <a:t>env.round</a:t>
          </a:r>
          <a:r>
            <a:rPr lang="it-IT" dirty="0">
              <a:latin typeface="Calibri"/>
              <a:cs typeface="Calibri"/>
            </a:rPr>
            <a:t>(</a:t>
          </a:r>
          <a:r>
            <a:rPr lang="it-IT" dirty="0" err="1">
              <a:latin typeface="Calibri"/>
              <a:cs typeface="Calibri"/>
            </a:rPr>
            <a:t>classes</a:t>
          </a:r>
          <a:r>
            <a:rPr lang="it-IT" dirty="0">
              <a:latin typeface="Calibri"/>
              <a:cs typeface="Calibri"/>
            </a:rPr>
            <a:t>)</a:t>
          </a:r>
          <a:endParaRPr lang="it-IT" dirty="0"/>
        </a:p>
      </dgm:t>
    </dgm:pt>
    <dgm:pt modelId="{41E360BD-7319-714B-9DCD-8415FEE81390}" type="parTrans" cxnId="{5B5D30CE-B0B6-BF46-ADF6-9A90040CBD09}">
      <dgm:prSet/>
      <dgm:spPr/>
      <dgm:t>
        <a:bodyPr/>
        <a:lstStyle/>
        <a:p>
          <a:endParaRPr lang="it-IT"/>
        </a:p>
      </dgm:t>
    </dgm:pt>
    <dgm:pt modelId="{C5A8BA9F-A90E-2A4D-87D8-6F551C2BF338}" type="sibTrans" cxnId="{5B5D30CE-B0B6-BF46-ADF6-9A90040CBD09}">
      <dgm:prSet/>
      <dgm:spPr/>
      <dgm:t>
        <a:bodyPr/>
        <a:lstStyle/>
        <a:p>
          <a:endParaRPr lang="it-IT"/>
        </a:p>
      </dgm:t>
    </dgm:pt>
    <dgm:pt modelId="{A6641A02-6F38-354A-A39F-614BF1EF2733}">
      <dgm:prSet phldrT="[Testo]"/>
      <dgm:spPr/>
      <dgm:t>
        <a:bodyPr/>
        <a:lstStyle/>
        <a:p>
          <a:r>
            <a:rPr lang="it-IT" dirty="0" err="1">
              <a:latin typeface="Calibri"/>
              <a:cs typeface="Calibri"/>
            </a:rPr>
            <a:t>learner.update</a:t>
          </a:r>
          <a:r>
            <a:rPr lang="it-IT" dirty="0">
              <a:latin typeface="Calibri"/>
              <a:cs typeface="Calibri"/>
            </a:rPr>
            <a:t>(</a:t>
          </a:r>
          <a:r>
            <a:rPr lang="it-IT" dirty="0" err="1">
              <a:latin typeface="Calibri"/>
              <a:cs typeface="Calibri"/>
            </a:rPr>
            <a:t>reward</a:t>
          </a:r>
          <a:r>
            <a:rPr lang="it-IT" dirty="0">
              <a:latin typeface="Calibri"/>
              <a:cs typeface="Calibri"/>
            </a:rPr>
            <a:t>)</a:t>
          </a:r>
          <a:endParaRPr lang="it-IT" dirty="0"/>
        </a:p>
      </dgm:t>
    </dgm:pt>
    <dgm:pt modelId="{95C8818F-658A-FD45-8A66-F9E23248884D}" type="parTrans" cxnId="{338010A5-3BE3-004B-A633-E7DEE29CB1F9}">
      <dgm:prSet/>
      <dgm:spPr/>
      <dgm:t>
        <a:bodyPr/>
        <a:lstStyle/>
        <a:p>
          <a:endParaRPr lang="it-IT"/>
        </a:p>
      </dgm:t>
    </dgm:pt>
    <dgm:pt modelId="{E027AC51-42CF-5D4E-8F55-B4FABC40F42D}" type="sibTrans" cxnId="{338010A5-3BE3-004B-A633-E7DEE29CB1F9}">
      <dgm:prSet/>
      <dgm:spPr/>
      <dgm:t>
        <a:bodyPr/>
        <a:lstStyle/>
        <a:p>
          <a:endParaRPr lang="it-IT"/>
        </a:p>
      </dgm:t>
    </dgm:pt>
    <dgm:pt modelId="{82EDD392-4714-1F41-8D9E-93B6D3D42EDB}" type="pres">
      <dgm:prSet presAssocID="{8BBFBBA9-B167-D741-AAC9-CB4AB7F06600}" presName="Name0" presStyleCnt="0">
        <dgm:presLayoutVars>
          <dgm:dir/>
          <dgm:resizeHandles val="exact"/>
        </dgm:presLayoutVars>
      </dgm:prSet>
      <dgm:spPr/>
    </dgm:pt>
    <dgm:pt modelId="{57832FC4-91B1-F54B-B4E6-672BC957DD25}" type="pres">
      <dgm:prSet presAssocID="{44992B3E-F2CB-F940-9067-45C98BD3FAF3}" presName="node" presStyleLbl="node1" presStyleIdx="0" presStyleCnt="3" custScaleY="53558">
        <dgm:presLayoutVars>
          <dgm:bulletEnabled val="1"/>
        </dgm:presLayoutVars>
      </dgm:prSet>
      <dgm:spPr/>
    </dgm:pt>
    <dgm:pt modelId="{1248D25E-5F8B-2D40-B9D4-05E5A393809B}" type="pres">
      <dgm:prSet presAssocID="{2B2037F8-E8C3-6D42-AB41-2BA74FB2A3A1}" presName="sibTrans" presStyleLbl="sibTrans2D1" presStyleIdx="0" presStyleCnt="2"/>
      <dgm:spPr/>
    </dgm:pt>
    <dgm:pt modelId="{1D623E3E-34AD-714E-87C5-F1CBFE65FF3F}" type="pres">
      <dgm:prSet presAssocID="{2B2037F8-E8C3-6D42-AB41-2BA74FB2A3A1}" presName="connectorText" presStyleLbl="sibTrans2D1" presStyleIdx="0" presStyleCnt="2"/>
      <dgm:spPr/>
    </dgm:pt>
    <dgm:pt modelId="{A2FBE410-DEB9-9C40-8A74-2B2FC7FB0191}" type="pres">
      <dgm:prSet presAssocID="{273D52AC-1E40-7E4B-8FA7-ED39BD11385A}" presName="node" presStyleLbl="node1" presStyleIdx="1" presStyleCnt="3" custScaleY="53558">
        <dgm:presLayoutVars>
          <dgm:bulletEnabled val="1"/>
        </dgm:presLayoutVars>
      </dgm:prSet>
      <dgm:spPr/>
    </dgm:pt>
    <dgm:pt modelId="{E5E58964-AAEA-734A-811F-1039BF65B168}" type="pres">
      <dgm:prSet presAssocID="{C5A8BA9F-A90E-2A4D-87D8-6F551C2BF338}" presName="sibTrans" presStyleLbl="sibTrans2D1" presStyleIdx="1" presStyleCnt="2"/>
      <dgm:spPr/>
    </dgm:pt>
    <dgm:pt modelId="{72C3EBA6-6701-674E-8613-0033AF2D2849}" type="pres">
      <dgm:prSet presAssocID="{C5A8BA9F-A90E-2A4D-87D8-6F551C2BF338}" presName="connectorText" presStyleLbl="sibTrans2D1" presStyleIdx="1" presStyleCnt="2"/>
      <dgm:spPr/>
    </dgm:pt>
    <dgm:pt modelId="{376EC16D-4D48-4C47-928E-A9A6FDF6EC11}" type="pres">
      <dgm:prSet presAssocID="{A6641A02-6F38-354A-A39F-614BF1EF2733}" presName="node" presStyleLbl="node1" presStyleIdx="2" presStyleCnt="3" custScaleY="53672">
        <dgm:presLayoutVars>
          <dgm:bulletEnabled val="1"/>
        </dgm:presLayoutVars>
      </dgm:prSet>
      <dgm:spPr/>
    </dgm:pt>
  </dgm:ptLst>
  <dgm:cxnLst>
    <dgm:cxn modelId="{13E36C46-9FE1-0244-84AD-F5BCC4700BB6}" type="presOf" srcId="{2B2037F8-E8C3-6D42-AB41-2BA74FB2A3A1}" destId="{1248D25E-5F8B-2D40-B9D4-05E5A393809B}" srcOrd="0" destOrd="0" presId="urn:microsoft.com/office/officeart/2005/8/layout/process1"/>
    <dgm:cxn modelId="{4AF30D66-F528-344F-8E49-2F035361CB5A}" type="presOf" srcId="{A6641A02-6F38-354A-A39F-614BF1EF2733}" destId="{376EC16D-4D48-4C47-928E-A9A6FDF6EC11}" srcOrd="0" destOrd="0" presId="urn:microsoft.com/office/officeart/2005/8/layout/process1"/>
    <dgm:cxn modelId="{345CE466-7878-7D4F-A35F-BB161F872B56}" type="presOf" srcId="{2B2037F8-E8C3-6D42-AB41-2BA74FB2A3A1}" destId="{1D623E3E-34AD-714E-87C5-F1CBFE65FF3F}" srcOrd="1" destOrd="0" presId="urn:microsoft.com/office/officeart/2005/8/layout/process1"/>
    <dgm:cxn modelId="{338010A5-3BE3-004B-A633-E7DEE29CB1F9}" srcId="{8BBFBBA9-B167-D741-AAC9-CB4AB7F06600}" destId="{A6641A02-6F38-354A-A39F-614BF1EF2733}" srcOrd="2" destOrd="0" parTransId="{95C8818F-658A-FD45-8A66-F9E23248884D}" sibTransId="{E027AC51-42CF-5D4E-8F55-B4FABC40F42D}"/>
    <dgm:cxn modelId="{E65CD9A6-6EFD-9642-ACB4-BBF9EECED9E3}" srcId="{8BBFBBA9-B167-D741-AAC9-CB4AB7F06600}" destId="{44992B3E-F2CB-F940-9067-45C98BD3FAF3}" srcOrd="0" destOrd="0" parTransId="{7B80E87F-1511-774D-A81D-8CBD3A03E18B}" sibTransId="{2B2037F8-E8C3-6D42-AB41-2BA74FB2A3A1}"/>
    <dgm:cxn modelId="{02D20FA7-B454-8043-9ED9-DE0FD5CEBEC7}" type="presOf" srcId="{44992B3E-F2CB-F940-9067-45C98BD3FAF3}" destId="{57832FC4-91B1-F54B-B4E6-672BC957DD25}" srcOrd="0" destOrd="0" presId="urn:microsoft.com/office/officeart/2005/8/layout/process1"/>
    <dgm:cxn modelId="{B985FCB2-1C27-9E45-8313-1F08A4BFE90D}" type="presOf" srcId="{273D52AC-1E40-7E4B-8FA7-ED39BD11385A}" destId="{A2FBE410-DEB9-9C40-8A74-2B2FC7FB0191}" srcOrd="0" destOrd="0" presId="urn:microsoft.com/office/officeart/2005/8/layout/process1"/>
    <dgm:cxn modelId="{0D6462C3-E543-1742-B587-CAA5C044A905}" type="presOf" srcId="{8BBFBBA9-B167-D741-AAC9-CB4AB7F06600}" destId="{82EDD392-4714-1F41-8D9E-93B6D3D42EDB}" srcOrd="0" destOrd="0" presId="urn:microsoft.com/office/officeart/2005/8/layout/process1"/>
    <dgm:cxn modelId="{5B5D30CE-B0B6-BF46-ADF6-9A90040CBD09}" srcId="{8BBFBBA9-B167-D741-AAC9-CB4AB7F06600}" destId="{273D52AC-1E40-7E4B-8FA7-ED39BD11385A}" srcOrd="1" destOrd="0" parTransId="{41E360BD-7319-714B-9DCD-8415FEE81390}" sibTransId="{C5A8BA9F-A90E-2A4D-87D8-6F551C2BF338}"/>
    <dgm:cxn modelId="{73C8EAEB-6FA2-C14A-B2E5-5B33012ABB29}" type="presOf" srcId="{C5A8BA9F-A90E-2A4D-87D8-6F551C2BF338}" destId="{72C3EBA6-6701-674E-8613-0033AF2D2849}" srcOrd="1" destOrd="0" presId="urn:microsoft.com/office/officeart/2005/8/layout/process1"/>
    <dgm:cxn modelId="{3B10C4F1-D00C-664A-B9BD-C75878FDAD54}" type="presOf" srcId="{C5A8BA9F-A90E-2A4D-87D8-6F551C2BF338}" destId="{E5E58964-AAEA-734A-811F-1039BF65B168}" srcOrd="0" destOrd="0" presId="urn:microsoft.com/office/officeart/2005/8/layout/process1"/>
    <dgm:cxn modelId="{8F2ED050-A799-0B4D-913E-07D0995FF534}" type="presParOf" srcId="{82EDD392-4714-1F41-8D9E-93B6D3D42EDB}" destId="{57832FC4-91B1-F54B-B4E6-672BC957DD25}" srcOrd="0" destOrd="0" presId="urn:microsoft.com/office/officeart/2005/8/layout/process1"/>
    <dgm:cxn modelId="{4610356C-2336-9C49-AB20-4EDF61F98906}" type="presParOf" srcId="{82EDD392-4714-1F41-8D9E-93B6D3D42EDB}" destId="{1248D25E-5F8B-2D40-B9D4-05E5A393809B}" srcOrd="1" destOrd="0" presId="urn:microsoft.com/office/officeart/2005/8/layout/process1"/>
    <dgm:cxn modelId="{3BBCCBE4-2B78-754F-B776-451DB14FCFC5}" type="presParOf" srcId="{1248D25E-5F8B-2D40-B9D4-05E5A393809B}" destId="{1D623E3E-34AD-714E-87C5-F1CBFE65FF3F}" srcOrd="0" destOrd="0" presId="urn:microsoft.com/office/officeart/2005/8/layout/process1"/>
    <dgm:cxn modelId="{A0AABFDD-2551-8F4F-91B2-144CFA583FC4}" type="presParOf" srcId="{82EDD392-4714-1F41-8D9E-93B6D3D42EDB}" destId="{A2FBE410-DEB9-9C40-8A74-2B2FC7FB0191}" srcOrd="2" destOrd="0" presId="urn:microsoft.com/office/officeart/2005/8/layout/process1"/>
    <dgm:cxn modelId="{C3932E97-2A4A-AD42-BA0B-11C73585416C}" type="presParOf" srcId="{82EDD392-4714-1F41-8D9E-93B6D3D42EDB}" destId="{E5E58964-AAEA-734A-811F-1039BF65B168}" srcOrd="3" destOrd="0" presId="urn:microsoft.com/office/officeart/2005/8/layout/process1"/>
    <dgm:cxn modelId="{60C5C550-5EA3-DA41-93F2-1860DEF5CBB8}" type="presParOf" srcId="{E5E58964-AAEA-734A-811F-1039BF65B168}" destId="{72C3EBA6-6701-674E-8613-0033AF2D2849}" srcOrd="0" destOrd="0" presId="urn:microsoft.com/office/officeart/2005/8/layout/process1"/>
    <dgm:cxn modelId="{A355DAF6-AA0B-014E-A301-29E5A0291E4A}" type="presParOf" srcId="{82EDD392-4714-1F41-8D9E-93B6D3D42EDB}" destId="{376EC16D-4D48-4C47-928E-A9A6FDF6EC1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F4553-633B-0244-B2C5-4C8EA764F51E}">
      <dsp:nvSpPr>
        <dsp:cNvPr id="0" name=""/>
        <dsp:cNvSpPr/>
      </dsp:nvSpPr>
      <dsp:spPr>
        <a:xfrm>
          <a:off x="-4547637" y="-697308"/>
          <a:ext cx="5417342" cy="5417342"/>
        </a:xfrm>
        <a:prstGeom prst="blockArc">
          <a:avLst>
            <a:gd name="adj1" fmla="val 18900000"/>
            <a:gd name="adj2" fmla="val 2700000"/>
            <a:gd name="adj3" fmla="val 399"/>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FA0A88-E5D4-034C-A807-F0C615099A68}">
      <dsp:nvSpPr>
        <dsp:cNvPr id="0" name=""/>
        <dsp:cNvSpPr/>
      </dsp:nvSpPr>
      <dsp:spPr>
        <a:xfrm>
          <a:off x="324808" y="211836"/>
          <a:ext cx="9340919" cy="423512"/>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163"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dirty="0" err="1">
              <a:solidFill>
                <a:schemeClr val="tx1"/>
              </a:solidFill>
            </a:rPr>
            <a:t>Context</a:t>
          </a:r>
          <a:r>
            <a:rPr lang="it-IT" sz="2400" kern="1200" dirty="0">
              <a:solidFill>
                <a:schemeClr val="tx1"/>
              </a:solidFill>
            </a:rPr>
            <a:t> </a:t>
          </a:r>
          <a:r>
            <a:rPr lang="it-IT" sz="2400" kern="1200" dirty="0" err="1">
              <a:solidFill>
                <a:schemeClr val="tx1"/>
              </a:solidFill>
            </a:rPr>
            <a:t>description</a:t>
          </a:r>
          <a:endParaRPr lang="it-IT" sz="2400" kern="1200" dirty="0">
            <a:solidFill>
              <a:schemeClr val="tx1"/>
            </a:solidFill>
          </a:endParaRPr>
        </a:p>
      </dsp:txBody>
      <dsp:txXfrm>
        <a:off x="324808" y="211836"/>
        <a:ext cx="9340919" cy="423512"/>
      </dsp:txXfrm>
    </dsp:sp>
    <dsp:sp modelId="{60D1FA8B-CB68-4743-AF2E-B5F0404C0986}">
      <dsp:nvSpPr>
        <dsp:cNvPr id="0" name=""/>
        <dsp:cNvSpPr/>
      </dsp:nvSpPr>
      <dsp:spPr>
        <a:xfrm>
          <a:off x="60112" y="158897"/>
          <a:ext cx="529390" cy="52939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A0121F-90D4-204A-963E-4A68FA8B44EE}">
      <dsp:nvSpPr>
        <dsp:cNvPr id="0" name=""/>
        <dsp:cNvSpPr/>
      </dsp:nvSpPr>
      <dsp:spPr>
        <a:xfrm>
          <a:off x="673176" y="847024"/>
          <a:ext cx="8992551" cy="423512"/>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163"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dirty="0" err="1">
              <a:solidFill>
                <a:schemeClr val="tx1"/>
              </a:solidFill>
            </a:rPr>
            <a:t>Problem</a:t>
          </a:r>
          <a:r>
            <a:rPr lang="it-IT" sz="2400" kern="1200" dirty="0">
              <a:solidFill>
                <a:schemeClr val="tx1"/>
              </a:solidFill>
            </a:rPr>
            <a:t> set up</a:t>
          </a:r>
        </a:p>
      </dsp:txBody>
      <dsp:txXfrm>
        <a:off x="673176" y="847024"/>
        <a:ext cx="8992551" cy="423512"/>
      </dsp:txXfrm>
    </dsp:sp>
    <dsp:sp modelId="{97B4E370-44CD-1148-AAF4-5F910908F932}">
      <dsp:nvSpPr>
        <dsp:cNvPr id="0" name=""/>
        <dsp:cNvSpPr/>
      </dsp:nvSpPr>
      <dsp:spPr>
        <a:xfrm>
          <a:off x="408480" y="794085"/>
          <a:ext cx="529390" cy="52939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93EB53-739A-8848-A823-96542A99028A}">
      <dsp:nvSpPr>
        <dsp:cNvPr id="0" name=""/>
        <dsp:cNvSpPr/>
      </dsp:nvSpPr>
      <dsp:spPr>
        <a:xfrm>
          <a:off x="832476" y="1482213"/>
          <a:ext cx="8833251" cy="423512"/>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163"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a:solidFill>
                <a:schemeClr val="tx1"/>
              </a:solidFill>
            </a:rPr>
            <a:t>Pricing Strategy</a:t>
          </a:r>
        </a:p>
      </dsp:txBody>
      <dsp:txXfrm>
        <a:off x="832476" y="1482213"/>
        <a:ext cx="8833251" cy="423512"/>
      </dsp:txXfrm>
    </dsp:sp>
    <dsp:sp modelId="{19E20D1B-C36D-644A-B78E-4B345FA6D3EE}">
      <dsp:nvSpPr>
        <dsp:cNvPr id="0" name=""/>
        <dsp:cNvSpPr/>
      </dsp:nvSpPr>
      <dsp:spPr>
        <a:xfrm>
          <a:off x="567780" y="1429274"/>
          <a:ext cx="529390" cy="52939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342FF-A437-B747-AC56-A60244A70E36}">
      <dsp:nvSpPr>
        <dsp:cNvPr id="0" name=""/>
        <dsp:cNvSpPr/>
      </dsp:nvSpPr>
      <dsp:spPr>
        <a:xfrm>
          <a:off x="832476" y="2116999"/>
          <a:ext cx="8833251" cy="423512"/>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163"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a:solidFill>
                <a:schemeClr val="tx1"/>
              </a:solidFill>
            </a:rPr>
            <a:t>Context Generation</a:t>
          </a:r>
        </a:p>
      </dsp:txBody>
      <dsp:txXfrm>
        <a:off x="832476" y="2116999"/>
        <a:ext cx="8833251" cy="423512"/>
      </dsp:txXfrm>
    </dsp:sp>
    <dsp:sp modelId="{16A505D9-7305-E746-97D0-DF262B6AE5EA}">
      <dsp:nvSpPr>
        <dsp:cNvPr id="0" name=""/>
        <dsp:cNvSpPr/>
      </dsp:nvSpPr>
      <dsp:spPr>
        <a:xfrm>
          <a:off x="567780" y="2064060"/>
          <a:ext cx="529390" cy="52939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72B39C-9137-F74F-AE04-50ED32068AAA}">
      <dsp:nvSpPr>
        <dsp:cNvPr id="0" name=""/>
        <dsp:cNvSpPr/>
      </dsp:nvSpPr>
      <dsp:spPr>
        <a:xfrm>
          <a:off x="673176" y="2752187"/>
          <a:ext cx="8992551" cy="423512"/>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163"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dirty="0" err="1">
              <a:solidFill>
                <a:schemeClr val="tx1"/>
              </a:solidFill>
            </a:rPr>
            <a:t>Bidding</a:t>
          </a:r>
          <a:r>
            <a:rPr lang="it-IT" sz="2400" kern="1200" dirty="0">
              <a:solidFill>
                <a:schemeClr val="tx1"/>
              </a:solidFill>
            </a:rPr>
            <a:t> </a:t>
          </a:r>
          <a:r>
            <a:rPr lang="it-IT" sz="2400" kern="1200" dirty="0" err="1">
              <a:solidFill>
                <a:schemeClr val="tx1"/>
              </a:solidFill>
            </a:rPr>
            <a:t>Strategy</a:t>
          </a:r>
          <a:endParaRPr lang="it-IT" sz="2400" kern="1200" dirty="0">
            <a:solidFill>
              <a:schemeClr val="tx1"/>
            </a:solidFill>
          </a:endParaRPr>
        </a:p>
      </dsp:txBody>
      <dsp:txXfrm>
        <a:off x="673176" y="2752187"/>
        <a:ext cx="8992551" cy="423512"/>
      </dsp:txXfrm>
    </dsp:sp>
    <dsp:sp modelId="{227AC251-25B5-2047-B585-89C1EC4F0ECD}">
      <dsp:nvSpPr>
        <dsp:cNvPr id="0" name=""/>
        <dsp:cNvSpPr/>
      </dsp:nvSpPr>
      <dsp:spPr>
        <a:xfrm>
          <a:off x="408480" y="2699248"/>
          <a:ext cx="529390" cy="52939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EF22CB-8415-0B44-BDB3-371D64BC2518}">
      <dsp:nvSpPr>
        <dsp:cNvPr id="0" name=""/>
        <dsp:cNvSpPr/>
      </dsp:nvSpPr>
      <dsp:spPr>
        <a:xfrm>
          <a:off x="324808" y="3387375"/>
          <a:ext cx="9340919" cy="423512"/>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163"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a:solidFill>
                <a:schemeClr val="tx1"/>
              </a:solidFill>
            </a:rPr>
            <a:t>Joint </a:t>
          </a:r>
          <a:r>
            <a:rPr lang="it-IT" sz="2400" kern="1200" err="1">
              <a:solidFill>
                <a:schemeClr val="tx1"/>
              </a:solidFill>
            </a:rPr>
            <a:t>Pricing</a:t>
          </a:r>
          <a:r>
            <a:rPr lang="it-IT" sz="2400" kern="1200">
              <a:solidFill>
                <a:schemeClr val="tx1"/>
              </a:solidFill>
            </a:rPr>
            <a:t> and </a:t>
          </a:r>
          <a:r>
            <a:rPr lang="it-IT" sz="2400" kern="1200" err="1">
              <a:solidFill>
                <a:schemeClr val="tx1"/>
              </a:solidFill>
            </a:rPr>
            <a:t>Bidding</a:t>
          </a:r>
          <a:r>
            <a:rPr lang="it-IT" sz="2400" kern="1200">
              <a:solidFill>
                <a:schemeClr val="tx1"/>
              </a:solidFill>
            </a:rPr>
            <a:t> </a:t>
          </a:r>
          <a:r>
            <a:rPr lang="it-IT" sz="2400" kern="1200" err="1">
              <a:solidFill>
                <a:schemeClr val="tx1"/>
              </a:solidFill>
            </a:rPr>
            <a:t>Strategy</a:t>
          </a:r>
          <a:endParaRPr lang="it-IT" sz="2400" kern="1200">
            <a:solidFill>
              <a:schemeClr val="tx1"/>
            </a:solidFill>
          </a:endParaRPr>
        </a:p>
      </dsp:txBody>
      <dsp:txXfrm>
        <a:off x="324808" y="3387375"/>
        <a:ext cx="9340919" cy="423512"/>
      </dsp:txXfrm>
    </dsp:sp>
    <dsp:sp modelId="{AEC7FE33-2D27-4B4B-B416-E9BD8E4B74C7}">
      <dsp:nvSpPr>
        <dsp:cNvPr id="0" name=""/>
        <dsp:cNvSpPr/>
      </dsp:nvSpPr>
      <dsp:spPr>
        <a:xfrm>
          <a:off x="60112" y="3334436"/>
          <a:ext cx="529390" cy="52939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32FC4-91B1-F54B-B4E6-672BC957DD25}">
      <dsp:nvSpPr>
        <dsp:cNvPr id="0" name=""/>
        <dsp:cNvSpPr/>
      </dsp:nvSpPr>
      <dsp:spPr>
        <a:xfrm>
          <a:off x="7143" y="2366264"/>
          <a:ext cx="2135187" cy="6861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learner.pull_arm</a:t>
          </a:r>
          <a:endParaRPr lang="it-IT" sz="1600" kern="1200" dirty="0"/>
        </a:p>
      </dsp:txBody>
      <dsp:txXfrm>
        <a:off x="27239" y="2386360"/>
        <a:ext cx="2094995" cy="645946"/>
      </dsp:txXfrm>
    </dsp:sp>
    <dsp:sp modelId="{1248D25E-5F8B-2D40-B9D4-05E5A393809B}">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p>
      </dsp:txBody>
      <dsp:txXfrm>
        <a:off x="2355850" y="2550475"/>
        <a:ext cx="316861" cy="317716"/>
      </dsp:txXfrm>
    </dsp:sp>
    <dsp:sp modelId="{A2FBE410-DEB9-9C40-8A74-2B2FC7FB0191}">
      <dsp:nvSpPr>
        <dsp:cNvPr id="0" name=""/>
        <dsp:cNvSpPr/>
      </dsp:nvSpPr>
      <dsp:spPr>
        <a:xfrm>
          <a:off x="2996406" y="2366264"/>
          <a:ext cx="2135187" cy="6861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reward</a:t>
          </a:r>
          <a:r>
            <a:rPr lang="it-IT" sz="1600" kern="1200" dirty="0">
              <a:latin typeface="Calibri"/>
              <a:cs typeface="Calibri"/>
            </a:rPr>
            <a:t> = </a:t>
          </a:r>
          <a:r>
            <a:rPr lang="it-IT" sz="1600" kern="1200" dirty="0" err="1">
              <a:latin typeface="Calibri"/>
              <a:cs typeface="Calibri"/>
            </a:rPr>
            <a:t>env.round</a:t>
          </a:r>
          <a:r>
            <a:rPr lang="it-IT" sz="1600" kern="1200" dirty="0">
              <a:latin typeface="Calibri"/>
              <a:cs typeface="Calibri"/>
            </a:rPr>
            <a:t>(</a:t>
          </a:r>
          <a:r>
            <a:rPr lang="it-IT" sz="1600" kern="1200" dirty="0" err="1">
              <a:latin typeface="Calibri"/>
              <a:cs typeface="Calibri"/>
            </a:rPr>
            <a:t>classes</a:t>
          </a:r>
          <a:r>
            <a:rPr lang="it-IT" sz="1600" kern="1200" dirty="0">
              <a:latin typeface="Calibri"/>
              <a:cs typeface="Calibri"/>
            </a:rPr>
            <a:t>)</a:t>
          </a:r>
          <a:endParaRPr lang="it-IT" sz="1600" kern="1200" dirty="0"/>
        </a:p>
      </dsp:txBody>
      <dsp:txXfrm>
        <a:off x="3016502" y="2386360"/>
        <a:ext cx="2094995" cy="645946"/>
      </dsp:txXfrm>
    </dsp:sp>
    <dsp:sp modelId="{E5E58964-AAEA-734A-811F-1039BF65B168}">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p>
      </dsp:txBody>
      <dsp:txXfrm>
        <a:off x="5345112" y="2550475"/>
        <a:ext cx="316861" cy="317716"/>
      </dsp:txXfrm>
    </dsp:sp>
    <dsp:sp modelId="{376EC16D-4D48-4C47-928E-A9A6FDF6EC11}">
      <dsp:nvSpPr>
        <dsp:cNvPr id="0" name=""/>
        <dsp:cNvSpPr/>
      </dsp:nvSpPr>
      <dsp:spPr>
        <a:xfrm>
          <a:off x="5985668" y="2365534"/>
          <a:ext cx="2135187" cy="687598"/>
        </a:xfrm>
        <a:prstGeom prst="roundRect">
          <a:avLst>
            <a:gd name="adj" fmla="val 10000"/>
          </a:avLst>
        </a:prstGeom>
        <a:solidFill>
          <a:schemeClr val="accent1">
            <a:hueOff val="0"/>
            <a:satOff val="0"/>
            <a:lumOff val="0"/>
            <a:alphaOff val="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learner.update</a:t>
          </a:r>
          <a:r>
            <a:rPr lang="it-IT" sz="1600" kern="1200" dirty="0">
              <a:latin typeface="Calibri"/>
              <a:cs typeface="Calibri"/>
            </a:rPr>
            <a:t>(</a:t>
          </a:r>
          <a:r>
            <a:rPr lang="it-IT" sz="1600" kern="1200" dirty="0" err="1">
              <a:latin typeface="Calibri"/>
              <a:cs typeface="Calibri"/>
            </a:rPr>
            <a:t>reward</a:t>
          </a:r>
          <a:r>
            <a:rPr lang="it-IT" sz="1600" kern="1200" dirty="0">
              <a:latin typeface="Calibri"/>
              <a:cs typeface="Calibri"/>
            </a:rPr>
            <a:t>)</a:t>
          </a:r>
          <a:endParaRPr lang="it-IT" sz="1600" kern="1200" dirty="0"/>
        </a:p>
      </dsp:txBody>
      <dsp:txXfrm>
        <a:off x="6005807" y="2385673"/>
        <a:ext cx="2094909" cy="6473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989BB-4094-4C1D-8D7B-F42DEDFC19B0}">
      <dsp:nvSpPr>
        <dsp:cNvPr id="0" name=""/>
        <dsp:cNvSpPr/>
      </dsp:nvSpPr>
      <dsp:spPr>
        <a:xfrm>
          <a:off x="0" y="1851210"/>
          <a:ext cx="11161056"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DA061D13-3D88-4E83-911E-CF9B762983A9}">
      <dsp:nvSpPr>
        <dsp:cNvPr id="0" name=""/>
        <dsp:cNvSpPr/>
      </dsp:nvSpPr>
      <dsp:spPr>
        <a:xfrm rot="8100000">
          <a:off x="57856" y="426631"/>
          <a:ext cx="272272" cy="2722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AE83EB-2EFB-4EED-9A03-F1C8956843BA}">
      <dsp:nvSpPr>
        <dsp:cNvPr id="0" name=""/>
        <dsp:cNvSpPr/>
      </dsp:nvSpPr>
      <dsp:spPr>
        <a:xfrm>
          <a:off x="88103" y="456878"/>
          <a:ext cx="211778" cy="211778"/>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A561A96D-16C5-4FBE-A0AA-30E1F17462DD}">
      <dsp:nvSpPr>
        <dsp:cNvPr id="0" name=""/>
        <dsp:cNvSpPr/>
      </dsp:nvSpPr>
      <dsp:spPr>
        <a:xfrm>
          <a:off x="386518" y="755293"/>
          <a:ext cx="3709089" cy="109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it-IT" sz="1200" kern="1200" err="1">
              <a:latin typeface="Tw Cen MT Condensed" panose="020B0606020104020203"/>
            </a:rPr>
            <a:t>Aggregated</a:t>
          </a:r>
          <a:endParaRPr lang="it-IT" sz="1200" kern="1200"/>
        </a:p>
      </dsp:txBody>
      <dsp:txXfrm>
        <a:off x="386518" y="755293"/>
        <a:ext cx="3709089" cy="1095916"/>
      </dsp:txXfrm>
    </dsp:sp>
    <dsp:sp modelId="{53262769-C79D-4395-A5CB-E380DD9BAE13}">
      <dsp:nvSpPr>
        <dsp:cNvPr id="0" name=""/>
        <dsp:cNvSpPr/>
      </dsp:nvSpPr>
      <dsp:spPr>
        <a:xfrm>
          <a:off x="386518" y="370242"/>
          <a:ext cx="3709089" cy="385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it-IT" sz="1600" kern="1200">
              <a:latin typeface="Tw Cen MT Condensed" panose="020B0606020104020203"/>
            </a:rPr>
            <a:t>T=0</a:t>
          </a:r>
          <a:endParaRPr lang="it-IT" sz="1600" kern="1200"/>
        </a:p>
      </dsp:txBody>
      <dsp:txXfrm>
        <a:off x="386518" y="370242"/>
        <a:ext cx="3709089" cy="385051"/>
      </dsp:txXfrm>
    </dsp:sp>
    <dsp:sp modelId="{A66E958D-7B6A-433B-8D00-A83A4A8D1398}">
      <dsp:nvSpPr>
        <dsp:cNvPr id="0" name=""/>
        <dsp:cNvSpPr/>
      </dsp:nvSpPr>
      <dsp:spPr>
        <a:xfrm>
          <a:off x="193992" y="755293"/>
          <a:ext cx="0" cy="10959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5F6A5-80AC-4B70-B838-E12C024F237F}">
      <dsp:nvSpPr>
        <dsp:cNvPr id="0" name=""/>
        <dsp:cNvSpPr/>
      </dsp:nvSpPr>
      <dsp:spPr>
        <a:xfrm>
          <a:off x="159337" y="1816555"/>
          <a:ext cx="69309" cy="69309"/>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D54E57-7D48-46B6-84EF-359E80488BA1}">
      <dsp:nvSpPr>
        <dsp:cNvPr id="0" name=""/>
        <dsp:cNvSpPr/>
      </dsp:nvSpPr>
      <dsp:spPr>
        <a:xfrm rot="18900000">
          <a:off x="2292247" y="3003516"/>
          <a:ext cx="272272" cy="2722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488D3-14F4-42F9-A328-3D420CB2EB8A}">
      <dsp:nvSpPr>
        <dsp:cNvPr id="0" name=""/>
        <dsp:cNvSpPr/>
      </dsp:nvSpPr>
      <dsp:spPr>
        <a:xfrm>
          <a:off x="2322494" y="3033763"/>
          <a:ext cx="211778" cy="211778"/>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215AAEA7-1A2A-4779-84CA-76B38373B783}">
      <dsp:nvSpPr>
        <dsp:cNvPr id="0" name=""/>
        <dsp:cNvSpPr/>
      </dsp:nvSpPr>
      <dsp:spPr>
        <a:xfrm>
          <a:off x="2620909" y="1851210"/>
          <a:ext cx="3709089" cy="109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it-IT" sz="1200" kern="1200" dirty="0">
              <a:latin typeface="Tw Cen MT Condensed" panose="020B0606020104020203"/>
            </a:rPr>
            <a:t>First split</a:t>
          </a:r>
          <a:endParaRPr lang="it-IT" sz="1200" kern="1200" dirty="0"/>
        </a:p>
      </dsp:txBody>
      <dsp:txXfrm>
        <a:off x="2620909" y="1851210"/>
        <a:ext cx="3709089" cy="1095916"/>
      </dsp:txXfrm>
    </dsp:sp>
    <dsp:sp modelId="{7F78D845-07E3-40C5-A8E9-835EFEA65E5D}">
      <dsp:nvSpPr>
        <dsp:cNvPr id="0" name=""/>
        <dsp:cNvSpPr/>
      </dsp:nvSpPr>
      <dsp:spPr>
        <a:xfrm>
          <a:off x="2620909" y="2947127"/>
          <a:ext cx="3709089" cy="385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it-IT" sz="1600" kern="1200" dirty="0">
              <a:latin typeface="Tw Cen MT Condensed" panose="020B0606020104020203"/>
            </a:rPr>
            <a:t>T=20-30</a:t>
          </a:r>
          <a:endParaRPr lang="it-IT" sz="1600" kern="1200" dirty="0"/>
        </a:p>
      </dsp:txBody>
      <dsp:txXfrm>
        <a:off x="2620909" y="2947127"/>
        <a:ext cx="3709089" cy="385051"/>
      </dsp:txXfrm>
    </dsp:sp>
    <dsp:sp modelId="{195CD844-70A1-46C6-A57B-678D229A9D77}">
      <dsp:nvSpPr>
        <dsp:cNvPr id="0" name=""/>
        <dsp:cNvSpPr/>
      </dsp:nvSpPr>
      <dsp:spPr>
        <a:xfrm>
          <a:off x="2428383" y="1851210"/>
          <a:ext cx="0" cy="10959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A8EAD1F-CDD9-4E22-8215-ADE911E0199F}">
      <dsp:nvSpPr>
        <dsp:cNvPr id="0" name=""/>
        <dsp:cNvSpPr/>
      </dsp:nvSpPr>
      <dsp:spPr>
        <a:xfrm>
          <a:off x="2393729" y="1816555"/>
          <a:ext cx="69309" cy="69309"/>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7BE837-D5A9-4D23-8E67-C07B21754A6B}">
      <dsp:nvSpPr>
        <dsp:cNvPr id="0" name=""/>
        <dsp:cNvSpPr/>
      </dsp:nvSpPr>
      <dsp:spPr>
        <a:xfrm rot="8100000">
          <a:off x="5712648" y="426631"/>
          <a:ext cx="272272" cy="2722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DDB1B-471C-4C96-B0BC-37FC7B9F8469}">
      <dsp:nvSpPr>
        <dsp:cNvPr id="0" name=""/>
        <dsp:cNvSpPr/>
      </dsp:nvSpPr>
      <dsp:spPr>
        <a:xfrm>
          <a:off x="5742895" y="456878"/>
          <a:ext cx="211778" cy="211778"/>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0DB1904C-B15C-46BB-8EF4-3EB132C617FD}">
      <dsp:nvSpPr>
        <dsp:cNvPr id="0" name=""/>
        <dsp:cNvSpPr/>
      </dsp:nvSpPr>
      <dsp:spPr>
        <a:xfrm>
          <a:off x="6046697" y="755293"/>
          <a:ext cx="1328076" cy="109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it-IT" sz="1200" kern="1200" dirty="0">
              <a:latin typeface="Tw Cen MT Condensed" panose="020B0606020104020203"/>
            </a:rPr>
            <a:t>Second split</a:t>
          </a:r>
          <a:endParaRPr lang="it-IT" sz="1200" kern="1200" dirty="0"/>
        </a:p>
      </dsp:txBody>
      <dsp:txXfrm>
        <a:off x="6046697" y="755293"/>
        <a:ext cx="1328076" cy="1095916"/>
      </dsp:txXfrm>
    </dsp:sp>
    <dsp:sp modelId="{3397E8E7-38F5-41BC-A8A5-C23AD0469265}">
      <dsp:nvSpPr>
        <dsp:cNvPr id="0" name=""/>
        <dsp:cNvSpPr/>
      </dsp:nvSpPr>
      <dsp:spPr>
        <a:xfrm>
          <a:off x="6046697" y="370242"/>
          <a:ext cx="1328076" cy="385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it-IT" sz="1600" kern="1200" dirty="0">
              <a:latin typeface="Tw Cen MT Condensed" panose="020B0606020104020203"/>
            </a:rPr>
            <a:t>T=70-100</a:t>
          </a:r>
          <a:endParaRPr lang="it-IT" sz="1600" kern="1200" dirty="0"/>
        </a:p>
      </dsp:txBody>
      <dsp:txXfrm>
        <a:off x="6046697" y="370242"/>
        <a:ext cx="1328076" cy="385051"/>
      </dsp:txXfrm>
    </dsp:sp>
    <dsp:sp modelId="{E7B1302A-4C9E-4B22-9928-CD2D2FE812A4}">
      <dsp:nvSpPr>
        <dsp:cNvPr id="0" name=""/>
        <dsp:cNvSpPr/>
      </dsp:nvSpPr>
      <dsp:spPr>
        <a:xfrm>
          <a:off x="5848654" y="755293"/>
          <a:ext cx="0" cy="10959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C75EC78-E2A8-4D5B-B119-7046AE426ED4}">
      <dsp:nvSpPr>
        <dsp:cNvPr id="0" name=""/>
        <dsp:cNvSpPr/>
      </dsp:nvSpPr>
      <dsp:spPr>
        <a:xfrm>
          <a:off x="5813999" y="1816555"/>
          <a:ext cx="69309" cy="69309"/>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84CBA5-A504-3F49-B1AB-65A6E566E3A9}">
      <dsp:nvSpPr>
        <dsp:cNvPr id="0" name=""/>
        <dsp:cNvSpPr/>
      </dsp:nvSpPr>
      <dsp:spPr>
        <a:xfrm rot="18900000">
          <a:off x="8289974" y="3003516"/>
          <a:ext cx="272272" cy="2722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DEEBAB-28DD-5C4A-832F-207B58438C45}">
      <dsp:nvSpPr>
        <dsp:cNvPr id="0" name=""/>
        <dsp:cNvSpPr/>
      </dsp:nvSpPr>
      <dsp:spPr>
        <a:xfrm>
          <a:off x="8320221" y="3033763"/>
          <a:ext cx="211778" cy="211778"/>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4822DE44-5B2C-B34B-A6A7-43F1FE5AC74D}">
      <dsp:nvSpPr>
        <dsp:cNvPr id="0" name=""/>
        <dsp:cNvSpPr/>
      </dsp:nvSpPr>
      <dsp:spPr>
        <a:xfrm>
          <a:off x="8641116" y="1851210"/>
          <a:ext cx="2488675" cy="109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it-IT" sz="1200" kern="1200" dirty="0"/>
            <a:t>End of the </a:t>
          </a:r>
          <a:r>
            <a:rPr lang="it-IT" sz="1200" kern="1200" dirty="0" err="1"/>
            <a:t>experiment</a:t>
          </a:r>
          <a:endParaRPr lang="it-IT" sz="1200" kern="1200" dirty="0"/>
        </a:p>
      </dsp:txBody>
      <dsp:txXfrm>
        <a:off x="8641116" y="1851210"/>
        <a:ext cx="2488675" cy="1095916"/>
      </dsp:txXfrm>
    </dsp:sp>
    <dsp:sp modelId="{27E45235-45D0-7142-B16A-0B490EE33B5C}">
      <dsp:nvSpPr>
        <dsp:cNvPr id="0" name=""/>
        <dsp:cNvSpPr/>
      </dsp:nvSpPr>
      <dsp:spPr>
        <a:xfrm>
          <a:off x="8641116" y="2947127"/>
          <a:ext cx="2488675" cy="385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it-IT" sz="1600" kern="1200" dirty="0"/>
            <a:t>T=365</a:t>
          </a:r>
        </a:p>
      </dsp:txBody>
      <dsp:txXfrm>
        <a:off x="8641116" y="2947127"/>
        <a:ext cx="2488675" cy="385051"/>
      </dsp:txXfrm>
    </dsp:sp>
    <dsp:sp modelId="{1B37D05D-DAF9-9F4B-B581-1E3BB198D4A5}">
      <dsp:nvSpPr>
        <dsp:cNvPr id="0" name=""/>
        <dsp:cNvSpPr/>
      </dsp:nvSpPr>
      <dsp:spPr>
        <a:xfrm>
          <a:off x="8425984" y="1851210"/>
          <a:ext cx="0" cy="10959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0C10A52-8B6C-644D-89DE-7A81D3A0D911}">
      <dsp:nvSpPr>
        <dsp:cNvPr id="0" name=""/>
        <dsp:cNvSpPr/>
      </dsp:nvSpPr>
      <dsp:spPr>
        <a:xfrm>
          <a:off x="8390733" y="1816555"/>
          <a:ext cx="69309" cy="69309"/>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DE3C8-CBCD-0349-B90F-1D6ACE73A769}">
      <dsp:nvSpPr>
        <dsp:cNvPr id="0" name=""/>
        <dsp:cNvSpPr/>
      </dsp:nvSpPr>
      <dsp:spPr>
        <a:xfrm>
          <a:off x="2950548" y="1739385"/>
          <a:ext cx="3904187" cy="153944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61943" tIns="228600" rIns="228600" bIns="228600" numCol="1" spcCol="1270" anchor="ctr" anchorCtr="0">
          <a:noAutofit/>
        </a:bodyPr>
        <a:lstStyle/>
        <a:p>
          <a:pPr marL="0" lvl="0" indent="0" algn="l" defTabSz="2667000">
            <a:lnSpc>
              <a:spcPct val="90000"/>
            </a:lnSpc>
            <a:spcBef>
              <a:spcPct val="0"/>
            </a:spcBef>
            <a:spcAft>
              <a:spcPct val="35000"/>
            </a:spcAft>
            <a:buNone/>
          </a:pPr>
          <a:r>
            <a:rPr lang="it-IT" sz="6000" kern="1200" dirty="0"/>
            <a:t> GTS</a:t>
          </a:r>
        </a:p>
      </dsp:txBody>
      <dsp:txXfrm>
        <a:off x="2950548" y="1739385"/>
        <a:ext cx="3904187" cy="1539445"/>
      </dsp:txXfrm>
    </dsp:sp>
    <dsp:sp modelId="{C88150E6-E6D2-1F49-9353-309B91E1647B}">
      <dsp:nvSpPr>
        <dsp:cNvPr id="0" name=""/>
        <dsp:cNvSpPr/>
      </dsp:nvSpPr>
      <dsp:spPr>
        <a:xfrm>
          <a:off x="967655" y="1281528"/>
          <a:ext cx="3592791" cy="143639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085" r="-4070"/>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9621F-E759-2849-AACD-1E31E866E296}">
      <dsp:nvSpPr>
        <dsp:cNvPr id="0" name=""/>
        <dsp:cNvSpPr/>
      </dsp:nvSpPr>
      <dsp:spPr>
        <a:xfrm>
          <a:off x="-3940380" y="-604989"/>
          <a:ext cx="4695963" cy="4695963"/>
        </a:xfrm>
        <a:prstGeom prst="blockArc">
          <a:avLst>
            <a:gd name="adj1" fmla="val 18900000"/>
            <a:gd name="adj2" fmla="val 2700000"/>
            <a:gd name="adj3" fmla="val 46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21567A-8ED5-B34D-8AFA-2FA5286CC1CD}">
      <dsp:nvSpPr>
        <dsp:cNvPr id="0" name=""/>
        <dsp:cNvSpPr/>
      </dsp:nvSpPr>
      <dsp:spPr>
        <a:xfrm>
          <a:off x="485903" y="348598"/>
          <a:ext cx="4389995" cy="697197"/>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3400" tIns="50800" rIns="50800" bIns="508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n>
                <a:solidFill>
                  <a:sysClr val="windowText" lastClr="000000"/>
                </a:solidFill>
              </a:ln>
              <a:solidFill>
                <a:schemeClr val="tx1"/>
              </a:solidFill>
            </a:rPr>
            <a:t>Fixed price</a:t>
          </a:r>
          <a:endParaRPr lang="it-IT" sz="2000" kern="1200" dirty="0">
            <a:ln>
              <a:solidFill>
                <a:sysClr val="windowText" lastClr="000000"/>
              </a:solidFill>
            </a:ln>
            <a:solidFill>
              <a:schemeClr val="tx1"/>
            </a:solidFill>
          </a:endParaRPr>
        </a:p>
      </dsp:txBody>
      <dsp:txXfrm>
        <a:off x="485903" y="348598"/>
        <a:ext cx="4389995" cy="697197"/>
      </dsp:txXfrm>
    </dsp:sp>
    <dsp:sp modelId="{FE528D4B-70DC-0D48-A97B-1B553DA2C348}">
      <dsp:nvSpPr>
        <dsp:cNvPr id="0" name=""/>
        <dsp:cNvSpPr/>
      </dsp:nvSpPr>
      <dsp:spPr>
        <a:xfrm>
          <a:off x="152791" y="396896"/>
          <a:ext cx="666224" cy="60060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663AC0-0BDE-004F-8703-D591DCE20674}">
      <dsp:nvSpPr>
        <dsp:cNvPr id="0" name=""/>
        <dsp:cNvSpPr/>
      </dsp:nvSpPr>
      <dsp:spPr>
        <a:xfrm>
          <a:off x="739334" y="1394393"/>
          <a:ext cx="4136564" cy="697197"/>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3400" tIns="50800" rIns="50800" bIns="508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n>
                <a:solidFill>
                  <a:sysClr val="windowText" lastClr="000000"/>
                </a:solidFill>
              </a:ln>
              <a:solidFill>
                <a:schemeClr val="tx1"/>
              </a:solidFill>
            </a:rPr>
            <a:t>No auction</a:t>
          </a:r>
          <a:endParaRPr lang="it-IT" sz="2000" kern="1200" dirty="0">
            <a:ln>
              <a:solidFill>
                <a:sysClr val="windowText" lastClr="000000"/>
              </a:solidFill>
            </a:ln>
            <a:solidFill>
              <a:schemeClr val="tx1"/>
            </a:solidFill>
          </a:endParaRPr>
        </a:p>
      </dsp:txBody>
      <dsp:txXfrm>
        <a:off x="739334" y="1394393"/>
        <a:ext cx="4136564" cy="697197"/>
      </dsp:txXfrm>
    </dsp:sp>
    <dsp:sp modelId="{E63EEF67-8BAA-A54F-9C0B-D280D67F93E7}">
      <dsp:nvSpPr>
        <dsp:cNvPr id="0" name=""/>
        <dsp:cNvSpPr/>
      </dsp:nvSpPr>
      <dsp:spPr>
        <a:xfrm>
          <a:off x="406222" y="1442692"/>
          <a:ext cx="666224" cy="60060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FC42-F4D9-4943-AEAC-5BCBAB70C5B6}">
      <dsp:nvSpPr>
        <dsp:cNvPr id="0" name=""/>
        <dsp:cNvSpPr/>
      </dsp:nvSpPr>
      <dsp:spPr>
        <a:xfrm>
          <a:off x="485903" y="2440189"/>
          <a:ext cx="4389995" cy="697197"/>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3400" tIns="50800" rIns="50800" bIns="508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n>
                <a:solidFill>
                  <a:sysClr val="windowText" lastClr="000000"/>
                </a:solidFill>
              </a:ln>
              <a:solidFill>
                <a:schemeClr val="tx1"/>
              </a:solidFill>
            </a:rPr>
            <a:t>Unlimited budget</a:t>
          </a:r>
          <a:endParaRPr lang="it-IT" sz="2000" kern="1200" dirty="0">
            <a:ln>
              <a:solidFill>
                <a:sysClr val="windowText" lastClr="000000"/>
              </a:solidFill>
            </a:ln>
            <a:solidFill>
              <a:schemeClr val="tx1"/>
            </a:solidFill>
          </a:endParaRPr>
        </a:p>
      </dsp:txBody>
      <dsp:txXfrm>
        <a:off x="485903" y="2440189"/>
        <a:ext cx="4389995" cy="697197"/>
      </dsp:txXfrm>
    </dsp:sp>
    <dsp:sp modelId="{21E3181F-F64D-5E43-8F5A-556DAE8C2B7D}">
      <dsp:nvSpPr>
        <dsp:cNvPr id="0" name=""/>
        <dsp:cNvSpPr/>
      </dsp:nvSpPr>
      <dsp:spPr>
        <a:xfrm>
          <a:off x="152791" y="2488487"/>
          <a:ext cx="666224" cy="60060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DE3C8-CBCD-0349-B90F-1D6ACE73A769}">
      <dsp:nvSpPr>
        <dsp:cNvPr id="0" name=""/>
        <dsp:cNvSpPr/>
      </dsp:nvSpPr>
      <dsp:spPr>
        <a:xfrm>
          <a:off x="2950553" y="569136"/>
          <a:ext cx="3904187" cy="153944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61943" tIns="228600" rIns="228600" bIns="228600" numCol="1" spcCol="1270" anchor="ctr" anchorCtr="0">
          <a:noAutofit/>
        </a:bodyPr>
        <a:lstStyle/>
        <a:p>
          <a:pPr marL="0" lvl="0" indent="0" algn="l" defTabSz="2667000">
            <a:lnSpc>
              <a:spcPct val="90000"/>
            </a:lnSpc>
            <a:spcBef>
              <a:spcPct val="0"/>
            </a:spcBef>
            <a:spcAft>
              <a:spcPct val="35000"/>
            </a:spcAft>
            <a:buNone/>
          </a:pPr>
          <a:r>
            <a:rPr lang="it-IT" sz="6000" kern="1200" dirty="0"/>
            <a:t> GTS</a:t>
          </a:r>
        </a:p>
      </dsp:txBody>
      <dsp:txXfrm>
        <a:off x="2950553" y="569136"/>
        <a:ext cx="3904187" cy="1539445"/>
      </dsp:txXfrm>
    </dsp:sp>
    <dsp:sp modelId="{C88150E6-E6D2-1F49-9353-309B91E1647B}">
      <dsp:nvSpPr>
        <dsp:cNvPr id="0" name=""/>
        <dsp:cNvSpPr/>
      </dsp:nvSpPr>
      <dsp:spPr>
        <a:xfrm>
          <a:off x="893830" y="276445"/>
          <a:ext cx="3592809" cy="143639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26" r="-9122"/>
          </a:stretch>
        </a:blipFill>
        <a:ln w="158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dsp:style>
    </dsp:sp>
    <dsp:sp modelId="{547ED0A8-9147-FC41-8E9E-C99946BE0CE6}">
      <dsp:nvSpPr>
        <dsp:cNvPr id="0" name=""/>
        <dsp:cNvSpPr/>
      </dsp:nvSpPr>
      <dsp:spPr>
        <a:xfrm>
          <a:off x="2950548" y="2909633"/>
          <a:ext cx="3904187" cy="153944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61943" tIns="247650" rIns="247650" bIns="247650" numCol="1" spcCol="1270" anchor="ctr" anchorCtr="0">
          <a:noAutofit/>
        </a:bodyPr>
        <a:lstStyle/>
        <a:p>
          <a:pPr marL="0" lvl="0" indent="0" algn="l" defTabSz="2889250">
            <a:lnSpc>
              <a:spcPct val="90000"/>
            </a:lnSpc>
            <a:spcBef>
              <a:spcPct val="0"/>
            </a:spcBef>
            <a:spcAft>
              <a:spcPct val="35000"/>
            </a:spcAft>
            <a:buNone/>
          </a:pPr>
          <a:r>
            <a:rPr lang="it-IT" sz="6500" kern="1200" dirty="0"/>
            <a:t> TS</a:t>
          </a:r>
        </a:p>
      </dsp:txBody>
      <dsp:txXfrm>
        <a:off x="2950548" y="2909633"/>
        <a:ext cx="3904187" cy="1539445"/>
      </dsp:txXfrm>
    </dsp:sp>
    <dsp:sp modelId="{D570D2B4-848D-F84E-A410-556558B0C7E6}">
      <dsp:nvSpPr>
        <dsp:cNvPr id="0" name=""/>
        <dsp:cNvSpPr/>
      </dsp:nvSpPr>
      <dsp:spPr>
        <a:xfrm>
          <a:off x="893835" y="2541501"/>
          <a:ext cx="3592791" cy="1436393"/>
        </a:xfrm>
        <a:prstGeom prst="rect">
          <a:avLst/>
        </a:prstGeom>
        <a:blipFill dpi="0" rotWithShape="1">
          <a:blip xmlns:r="http://schemas.openxmlformats.org/officeDocument/2006/relationships" r:embed="rId2"/>
          <a:srcRect/>
          <a:stretch>
            <a:fillRect r="-90"/>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C54DC-F620-5243-9DCF-CCCD4C3F653E}">
      <dsp:nvSpPr>
        <dsp:cNvPr id="0" name=""/>
        <dsp:cNvSpPr/>
      </dsp:nvSpPr>
      <dsp:spPr>
        <a:xfrm>
          <a:off x="4486490" y="3189739"/>
          <a:ext cx="706708" cy="460896"/>
        </a:xfrm>
        <a:custGeom>
          <a:avLst/>
          <a:gdLst/>
          <a:ahLst/>
          <a:cxnLst/>
          <a:rect l="0" t="0" r="0" b="0"/>
          <a:pathLst>
            <a:path>
              <a:moveTo>
                <a:pt x="0" y="0"/>
              </a:moveTo>
              <a:lnTo>
                <a:pt x="0" y="460896"/>
              </a:lnTo>
              <a:lnTo>
                <a:pt x="706708" y="460896"/>
              </a:lnTo>
            </a:path>
          </a:pathLst>
        </a:custGeom>
        <a:noFill/>
        <a:ln w="15875"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49E95A4-9C8A-134E-9068-28994E1A8364}">
      <dsp:nvSpPr>
        <dsp:cNvPr id="0" name=""/>
        <dsp:cNvSpPr/>
      </dsp:nvSpPr>
      <dsp:spPr>
        <a:xfrm>
          <a:off x="4440770" y="2098951"/>
          <a:ext cx="91440" cy="322627"/>
        </a:xfrm>
        <a:custGeom>
          <a:avLst/>
          <a:gdLst/>
          <a:ahLst/>
          <a:cxnLst/>
          <a:rect l="0" t="0" r="0" b="0"/>
          <a:pathLst>
            <a:path>
              <a:moveTo>
                <a:pt x="45720" y="0"/>
              </a:moveTo>
              <a:lnTo>
                <a:pt x="45720" y="322627"/>
              </a:lnTo>
            </a:path>
          </a:pathLst>
        </a:custGeom>
        <a:noFill/>
        <a:ln w="15875"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111CB59-E86A-2647-B695-0C6E81D9F7D4}">
      <dsp:nvSpPr>
        <dsp:cNvPr id="0" name=""/>
        <dsp:cNvSpPr/>
      </dsp:nvSpPr>
      <dsp:spPr>
        <a:xfrm>
          <a:off x="3092277" y="1008162"/>
          <a:ext cx="1394212" cy="322627"/>
        </a:xfrm>
        <a:custGeom>
          <a:avLst/>
          <a:gdLst/>
          <a:ahLst/>
          <a:cxnLst/>
          <a:rect l="0" t="0" r="0" b="0"/>
          <a:pathLst>
            <a:path>
              <a:moveTo>
                <a:pt x="0" y="0"/>
              </a:moveTo>
              <a:lnTo>
                <a:pt x="0" y="161313"/>
              </a:lnTo>
              <a:lnTo>
                <a:pt x="1394212" y="161313"/>
              </a:lnTo>
              <a:lnTo>
                <a:pt x="1394212" y="322627"/>
              </a:lnTo>
            </a:path>
          </a:pathLst>
        </a:cu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5B750CA-DA67-2246-944F-B5ECB2C6D24D}">
      <dsp:nvSpPr>
        <dsp:cNvPr id="0" name=""/>
        <dsp:cNvSpPr/>
      </dsp:nvSpPr>
      <dsp:spPr>
        <a:xfrm>
          <a:off x="2627540" y="3189739"/>
          <a:ext cx="706708" cy="460896"/>
        </a:xfrm>
        <a:custGeom>
          <a:avLst/>
          <a:gdLst/>
          <a:ahLst/>
          <a:cxnLst/>
          <a:rect l="0" t="0" r="0" b="0"/>
          <a:pathLst>
            <a:path>
              <a:moveTo>
                <a:pt x="0" y="0"/>
              </a:moveTo>
              <a:lnTo>
                <a:pt x="0" y="460896"/>
              </a:lnTo>
              <a:lnTo>
                <a:pt x="706708" y="460896"/>
              </a:lnTo>
            </a:path>
          </a:pathLst>
        </a:custGeom>
        <a:noFill/>
        <a:ln w="15875"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7782A72-D672-E843-B2FA-1E7F79F167CF}">
      <dsp:nvSpPr>
        <dsp:cNvPr id="0" name=""/>
        <dsp:cNvSpPr/>
      </dsp:nvSpPr>
      <dsp:spPr>
        <a:xfrm>
          <a:off x="1698065" y="2098951"/>
          <a:ext cx="929474" cy="322627"/>
        </a:xfrm>
        <a:custGeom>
          <a:avLst/>
          <a:gdLst/>
          <a:ahLst/>
          <a:cxnLst/>
          <a:rect l="0" t="0" r="0" b="0"/>
          <a:pathLst>
            <a:path>
              <a:moveTo>
                <a:pt x="0" y="0"/>
              </a:moveTo>
              <a:lnTo>
                <a:pt x="0" y="161313"/>
              </a:lnTo>
              <a:lnTo>
                <a:pt x="929474" y="161313"/>
              </a:lnTo>
              <a:lnTo>
                <a:pt x="929474" y="322627"/>
              </a:lnTo>
            </a:path>
          </a:pathLst>
        </a:custGeom>
        <a:noFill/>
        <a:ln w="15875"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8FA9B05-36B9-0146-982D-2E7BB79F7EBD}">
      <dsp:nvSpPr>
        <dsp:cNvPr id="0" name=""/>
        <dsp:cNvSpPr/>
      </dsp:nvSpPr>
      <dsp:spPr>
        <a:xfrm>
          <a:off x="768590" y="3189739"/>
          <a:ext cx="706708" cy="460896"/>
        </a:xfrm>
        <a:custGeom>
          <a:avLst/>
          <a:gdLst/>
          <a:ahLst/>
          <a:cxnLst/>
          <a:rect l="0" t="0" r="0" b="0"/>
          <a:pathLst>
            <a:path>
              <a:moveTo>
                <a:pt x="0" y="0"/>
              </a:moveTo>
              <a:lnTo>
                <a:pt x="0" y="460896"/>
              </a:lnTo>
              <a:lnTo>
                <a:pt x="706708" y="460896"/>
              </a:lnTo>
            </a:path>
          </a:pathLst>
        </a:custGeom>
        <a:noFill/>
        <a:ln w="15875"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D874E1-9E22-6F48-A024-262F4A24E8E4}">
      <dsp:nvSpPr>
        <dsp:cNvPr id="0" name=""/>
        <dsp:cNvSpPr/>
      </dsp:nvSpPr>
      <dsp:spPr>
        <a:xfrm>
          <a:off x="768590" y="2098951"/>
          <a:ext cx="929474" cy="322627"/>
        </a:xfrm>
        <a:custGeom>
          <a:avLst/>
          <a:gdLst/>
          <a:ahLst/>
          <a:cxnLst/>
          <a:rect l="0" t="0" r="0" b="0"/>
          <a:pathLst>
            <a:path>
              <a:moveTo>
                <a:pt x="929474" y="0"/>
              </a:moveTo>
              <a:lnTo>
                <a:pt x="929474" y="161313"/>
              </a:lnTo>
              <a:lnTo>
                <a:pt x="0" y="161313"/>
              </a:lnTo>
              <a:lnTo>
                <a:pt x="0" y="322627"/>
              </a:lnTo>
            </a:path>
          </a:pathLst>
        </a:custGeom>
        <a:noFill/>
        <a:ln w="15875" cap="flat" cmpd="sng" algn="ctr">
          <a:solidFill>
            <a:schemeClr val="accent1">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53ABC2C-0FC8-4E4E-9C17-2419E8826192}">
      <dsp:nvSpPr>
        <dsp:cNvPr id="0" name=""/>
        <dsp:cNvSpPr/>
      </dsp:nvSpPr>
      <dsp:spPr>
        <a:xfrm>
          <a:off x="1698065" y="1008162"/>
          <a:ext cx="1394212" cy="322627"/>
        </a:xfrm>
        <a:custGeom>
          <a:avLst/>
          <a:gdLst/>
          <a:ahLst/>
          <a:cxnLst/>
          <a:rect l="0" t="0" r="0" b="0"/>
          <a:pathLst>
            <a:path>
              <a:moveTo>
                <a:pt x="1394212" y="0"/>
              </a:moveTo>
              <a:lnTo>
                <a:pt x="1394212" y="161313"/>
              </a:lnTo>
              <a:lnTo>
                <a:pt x="0" y="161313"/>
              </a:lnTo>
              <a:lnTo>
                <a:pt x="0" y="322627"/>
              </a:lnTo>
            </a:path>
          </a:pathLst>
        </a:cu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776BAB1-B835-6F40-B975-3C6107BB9F7D}">
      <dsp:nvSpPr>
        <dsp:cNvPr id="0" name=""/>
        <dsp:cNvSpPr/>
      </dsp:nvSpPr>
      <dsp:spPr>
        <a:xfrm>
          <a:off x="2708197" y="240001"/>
          <a:ext cx="768161" cy="768161"/>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3D6E19-C03B-0F45-B8D0-69DD7FD2E177}">
      <dsp:nvSpPr>
        <dsp:cNvPr id="0" name=""/>
        <dsp:cNvSpPr/>
      </dsp:nvSpPr>
      <dsp:spPr>
        <a:xfrm>
          <a:off x="2708197" y="240001"/>
          <a:ext cx="768161" cy="768161"/>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A478709-937C-5F46-8E0E-4AA9AE3BBFE1}">
      <dsp:nvSpPr>
        <dsp:cNvPr id="0" name=""/>
        <dsp:cNvSpPr/>
      </dsp:nvSpPr>
      <dsp:spPr>
        <a:xfrm>
          <a:off x="2324116" y="378270"/>
          <a:ext cx="1536322" cy="491623"/>
        </a:xfrm>
        <a:prstGeom prst="rect">
          <a:avLst/>
        </a:prstGeom>
        <a:noFill/>
        <a:ln w="9525" cap="flat" cmpd="sng" algn="ctr">
          <a:noFill/>
          <a:prstDash val="solid"/>
        </a:ln>
        <a:effectLst>
          <a:outerShdw blurRad="50800" dist="12700" dir="5400000" algn="ctr" rotWithShape="0">
            <a:srgbClr val="000000">
              <a:alpha val="50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kern="1200"/>
            <a:t>Age</a:t>
          </a:r>
        </a:p>
      </dsp:txBody>
      <dsp:txXfrm>
        <a:off x="2324116" y="378270"/>
        <a:ext cx="1536322" cy="491623"/>
      </dsp:txXfrm>
    </dsp:sp>
    <dsp:sp modelId="{6209C1A4-D0EF-0B4F-9FCE-CFC26B2B1C09}">
      <dsp:nvSpPr>
        <dsp:cNvPr id="0" name=""/>
        <dsp:cNvSpPr/>
      </dsp:nvSpPr>
      <dsp:spPr>
        <a:xfrm>
          <a:off x="1313984" y="1330790"/>
          <a:ext cx="768161" cy="768161"/>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10D8745-C9A7-C247-99DD-F44659AD7352}">
      <dsp:nvSpPr>
        <dsp:cNvPr id="0" name=""/>
        <dsp:cNvSpPr/>
      </dsp:nvSpPr>
      <dsp:spPr>
        <a:xfrm>
          <a:off x="1313984" y="1330790"/>
          <a:ext cx="768161" cy="768161"/>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AF219B9-76E3-7646-88E9-B75B3001A5C5}">
      <dsp:nvSpPr>
        <dsp:cNvPr id="0" name=""/>
        <dsp:cNvSpPr/>
      </dsp:nvSpPr>
      <dsp:spPr>
        <a:xfrm>
          <a:off x="929904" y="1469059"/>
          <a:ext cx="1536322" cy="491623"/>
        </a:xfrm>
        <a:prstGeom prst="rect">
          <a:avLst/>
        </a:prstGeom>
        <a:noFill/>
        <a:ln w="9525" cap="flat" cmpd="sng" algn="ctr">
          <a:noFill/>
          <a:prstDash val="solid"/>
        </a:ln>
        <a:effectLst>
          <a:outerShdw blurRad="50800" dist="12700" dir="5400000" algn="ctr" rotWithShape="0">
            <a:srgbClr val="000000">
              <a:alpha val="50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kern="1200"/>
            <a:t>Under 60</a:t>
          </a:r>
        </a:p>
      </dsp:txBody>
      <dsp:txXfrm>
        <a:off x="929904" y="1469059"/>
        <a:ext cx="1536322" cy="491623"/>
      </dsp:txXfrm>
    </dsp:sp>
    <dsp:sp modelId="{1954C9E0-4296-9F46-8D49-0CE64220DD5B}">
      <dsp:nvSpPr>
        <dsp:cNvPr id="0" name=""/>
        <dsp:cNvSpPr/>
      </dsp:nvSpPr>
      <dsp:spPr>
        <a:xfrm>
          <a:off x="384509" y="2421578"/>
          <a:ext cx="768161" cy="768161"/>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E53E25E-EC8F-4645-BE0A-BBFF0DFFA193}">
      <dsp:nvSpPr>
        <dsp:cNvPr id="0" name=""/>
        <dsp:cNvSpPr/>
      </dsp:nvSpPr>
      <dsp:spPr>
        <a:xfrm>
          <a:off x="384509" y="2421578"/>
          <a:ext cx="768161" cy="768161"/>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0D7F212-F361-4C41-9CFE-DA24D33F43B6}">
      <dsp:nvSpPr>
        <dsp:cNvPr id="0" name=""/>
        <dsp:cNvSpPr/>
      </dsp:nvSpPr>
      <dsp:spPr>
        <a:xfrm>
          <a:off x="429" y="2559847"/>
          <a:ext cx="1536322" cy="491623"/>
        </a:xfrm>
        <a:prstGeom prst="rect">
          <a:avLst/>
        </a:prstGeom>
        <a:noFill/>
        <a:ln w="9525" cap="flat" cmpd="sng" algn="ctr">
          <a:noFill/>
          <a:prstDash val="solid"/>
        </a:ln>
        <a:effectLst>
          <a:outerShdw blurRad="50800" dist="12700" dir="5400000" algn="ctr" rotWithShape="0">
            <a:srgbClr val="000000">
              <a:alpha val="50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kern="1200"/>
            <a:t>Student</a:t>
          </a:r>
          <a:endParaRPr lang="it-IT" sz="2400" kern="1200"/>
        </a:p>
      </dsp:txBody>
      <dsp:txXfrm>
        <a:off x="429" y="2559847"/>
        <a:ext cx="1536322" cy="491623"/>
      </dsp:txXfrm>
    </dsp:sp>
    <dsp:sp modelId="{0C440E9F-6D7B-5C4E-91B6-2C8E38FD68F5}">
      <dsp:nvSpPr>
        <dsp:cNvPr id="0" name=""/>
        <dsp:cNvSpPr/>
      </dsp:nvSpPr>
      <dsp:spPr>
        <a:xfrm>
          <a:off x="1383119" y="3512367"/>
          <a:ext cx="768161" cy="768161"/>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B998E0-4165-DD43-B367-B1F76C14BFC4}">
      <dsp:nvSpPr>
        <dsp:cNvPr id="0" name=""/>
        <dsp:cNvSpPr/>
      </dsp:nvSpPr>
      <dsp:spPr>
        <a:xfrm>
          <a:off x="1383119" y="3512367"/>
          <a:ext cx="768161" cy="768161"/>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89F15A8-93D3-5643-BD2F-C03FB8089550}">
      <dsp:nvSpPr>
        <dsp:cNvPr id="0" name=""/>
        <dsp:cNvSpPr/>
      </dsp:nvSpPr>
      <dsp:spPr>
        <a:xfrm>
          <a:off x="999038" y="3650636"/>
          <a:ext cx="1536322" cy="491623"/>
        </a:xfrm>
        <a:prstGeom prst="rect">
          <a:avLst/>
        </a:prstGeom>
        <a:noFill/>
        <a:ln w="9525" cap="flat" cmpd="sng" algn="ctr">
          <a:noFill/>
          <a:prstDash val="solid"/>
        </a:ln>
        <a:effectLst>
          <a:outerShdw blurRad="50800" dist="12700" dir="5400000" algn="ctr" rotWithShape="0">
            <a:srgbClr val="000000">
              <a:alpha val="50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kern="1200"/>
            <a:t>Specific Parameters</a:t>
          </a:r>
        </a:p>
      </dsp:txBody>
      <dsp:txXfrm>
        <a:off x="999038" y="3650636"/>
        <a:ext cx="1536322" cy="491623"/>
      </dsp:txXfrm>
    </dsp:sp>
    <dsp:sp modelId="{2A5D1C82-D0CE-4841-B92A-CC3D895AB744}">
      <dsp:nvSpPr>
        <dsp:cNvPr id="0" name=""/>
        <dsp:cNvSpPr/>
      </dsp:nvSpPr>
      <dsp:spPr>
        <a:xfrm>
          <a:off x="2243459" y="2421578"/>
          <a:ext cx="768161" cy="768161"/>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D7DE7C0-747A-5746-A2EA-16A45EB7CAC0}">
      <dsp:nvSpPr>
        <dsp:cNvPr id="0" name=""/>
        <dsp:cNvSpPr/>
      </dsp:nvSpPr>
      <dsp:spPr>
        <a:xfrm>
          <a:off x="2243459" y="2421578"/>
          <a:ext cx="768161" cy="768161"/>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8FB8E64-ED98-314E-83E5-54069B2505FA}">
      <dsp:nvSpPr>
        <dsp:cNvPr id="0" name=""/>
        <dsp:cNvSpPr/>
      </dsp:nvSpPr>
      <dsp:spPr>
        <a:xfrm>
          <a:off x="1859379" y="2559847"/>
          <a:ext cx="1536322" cy="491623"/>
        </a:xfrm>
        <a:prstGeom prst="rect">
          <a:avLst/>
        </a:prstGeom>
        <a:noFill/>
        <a:ln w="9525" cap="flat" cmpd="sng" algn="ctr">
          <a:noFill/>
          <a:prstDash val="solid"/>
        </a:ln>
        <a:effectLst>
          <a:outerShdw blurRad="50800" dist="12700" dir="5400000" algn="ctr" rotWithShape="0">
            <a:srgbClr val="000000">
              <a:alpha val="50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kern="1200"/>
            <a:t>Not Student</a:t>
          </a:r>
        </a:p>
      </dsp:txBody>
      <dsp:txXfrm>
        <a:off x="1859379" y="2559847"/>
        <a:ext cx="1536322" cy="491623"/>
      </dsp:txXfrm>
    </dsp:sp>
    <dsp:sp modelId="{D52EFFCB-BCC8-6D41-A22B-49FF95587F12}">
      <dsp:nvSpPr>
        <dsp:cNvPr id="0" name=""/>
        <dsp:cNvSpPr/>
      </dsp:nvSpPr>
      <dsp:spPr>
        <a:xfrm>
          <a:off x="3242069" y="3512367"/>
          <a:ext cx="768161" cy="768161"/>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C21EEBC-F1FA-DE49-A4DB-EFA4E5FCEF77}">
      <dsp:nvSpPr>
        <dsp:cNvPr id="0" name=""/>
        <dsp:cNvSpPr/>
      </dsp:nvSpPr>
      <dsp:spPr>
        <a:xfrm>
          <a:off x="3242069" y="3512367"/>
          <a:ext cx="768161" cy="768161"/>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52EC52E-B092-3F43-B84C-10868BEBC8AC}">
      <dsp:nvSpPr>
        <dsp:cNvPr id="0" name=""/>
        <dsp:cNvSpPr/>
      </dsp:nvSpPr>
      <dsp:spPr>
        <a:xfrm>
          <a:off x="2857988" y="3650636"/>
          <a:ext cx="1536322" cy="491623"/>
        </a:xfrm>
        <a:prstGeom prst="rect">
          <a:avLst/>
        </a:prstGeom>
        <a:noFill/>
        <a:ln w="9525" cap="flat" cmpd="sng" algn="ctr">
          <a:noFill/>
          <a:prstDash val="solid"/>
        </a:ln>
        <a:effectLst>
          <a:outerShdw blurRad="50800" dist="12700" dir="5400000" algn="ctr" rotWithShape="0">
            <a:srgbClr val="000000">
              <a:alpha val="50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kern="1200"/>
            <a:t>Specific Parameters</a:t>
          </a:r>
        </a:p>
      </dsp:txBody>
      <dsp:txXfrm>
        <a:off x="2857988" y="3650636"/>
        <a:ext cx="1536322" cy="491623"/>
      </dsp:txXfrm>
    </dsp:sp>
    <dsp:sp modelId="{D4531F34-1B0A-6A4E-A804-A29B3CDC7E73}">
      <dsp:nvSpPr>
        <dsp:cNvPr id="0" name=""/>
        <dsp:cNvSpPr/>
      </dsp:nvSpPr>
      <dsp:spPr>
        <a:xfrm>
          <a:off x="4102409" y="1330790"/>
          <a:ext cx="768161" cy="768161"/>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F36DE1-8129-C54A-A08C-71267E2608CF}">
      <dsp:nvSpPr>
        <dsp:cNvPr id="0" name=""/>
        <dsp:cNvSpPr/>
      </dsp:nvSpPr>
      <dsp:spPr>
        <a:xfrm>
          <a:off x="4102409" y="1330790"/>
          <a:ext cx="768161" cy="768161"/>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AA5F49C-4395-104C-9F3D-183992C26966}">
      <dsp:nvSpPr>
        <dsp:cNvPr id="0" name=""/>
        <dsp:cNvSpPr/>
      </dsp:nvSpPr>
      <dsp:spPr>
        <a:xfrm>
          <a:off x="3718329" y="1469059"/>
          <a:ext cx="1536322" cy="491623"/>
        </a:xfrm>
        <a:prstGeom prst="rect">
          <a:avLst/>
        </a:prstGeom>
        <a:noFill/>
        <a:ln w="9525" cap="flat" cmpd="sng" algn="ctr">
          <a:noFill/>
          <a:prstDash val="solid"/>
        </a:ln>
        <a:effectLst>
          <a:outerShdw blurRad="50800" dist="12700" dir="5400000" algn="ctr" rotWithShape="0">
            <a:srgbClr val="000000">
              <a:alpha val="50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kern="1200"/>
            <a:t>Over 60</a:t>
          </a:r>
        </a:p>
      </dsp:txBody>
      <dsp:txXfrm>
        <a:off x="3718329" y="1469059"/>
        <a:ext cx="1536322" cy="491623"/>
      </dsp:txXfrm>
    </dsp:sp>
    <dsp:sp modelId="{EAFF2D62-754A-FB46-B571-84A8741C1A7F}">
      <dsp:nvSpPr>
        <dsp:cNvPr id="0" name=""/>
        <dsp:cNvSpPr/>
      </dsp:nvSpPr>
      <dsp:spPr>
        <a:xfrm>
          <a:off x="4102409" y="2421578"/>
          <a:ext cx="768161" cy="768161"/>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0007879-9281-E64C-AF71-C5CA491D03C0}">
      <dsp:nvSpPr>
        <dsp:cNvPr id="0" name=""/>
        <dsp:cNvSpPr/>
      </dsp:nvSpPr>
      <dsp:spPr>
        <a:xfrm>
          <a:off x="4102409" y="2421578"/>
          <a:ext cx="768161" cy="768161"/>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512A1D9-FC23-DF4C-8D8E-2BA62C77A730}">
      <dsp:nvSpPr>
        <dsp:cNvPr id="0" name=""/>
        <dsp:cNvSpPr/>
      </dsp:nvSpPr>
      <dsp:spPr>
        <a:xfrm>
          <a:off x="3718329" y="2559847"/>
          <a:ext cx="1536322" cy="491623"/>
        </a:xfrm>
        <a:prstGeom prst="rect">
          <a:avLst/>
        </a:prstGeom>
        <a:noFill/>
        <a:ln w="9525" cap="flat" cmpd="sng" algn="ctr">
          <a:noFill/>
          <a:prstDash val="solid"/>
        </a:ln>
        <a:effectLst>
          <a:outerShdw blurRad="50800" dist="12700" dir="5400000" algn="ctr" rotWithShape="0">
            <a:srgbClr val="000000">
              <a:alpha val="50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kern="1200"/>
            <a:t>Not Student</a:t>
          </a:r>
        </a:p>
      </dsp:txBody>
      <dsp:txXfrm>
        <a:off x="3718329" y="2559847"/>
        <a:ext cx="1536322" cy="491623"/>
      </dsp:txXfrm>
    </dsp:sp>
    <dsp:sp modelId="{971E3FA8-7BB0-2542-86EA-3F0BA84F2A71}">
      <dsp:nvSpPr>
        <dsp:cNvPr id="0" name=""/>
        <dsp:cNvSpPr/>
      </dsp:nvSpPr>
      <dsp:spPr>
        <a:xfrm>
          <a:off x="5101018" y="3512367"/>
          <a:ext cx="768161" cy="768161"/>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5C7B0D6-8D6A-B64F-9368-224FEF071000}">
      <dsp:nvSpPr>
        <dsp:cNvPr id="0" name=""/>
        <dsp:cNvSpPr/>
      </dsp:nvSpPr>
      <dsp:spPr>
        <a:xfrm>
          <a:off x="5101018" y="3512367"/>
          <a:ext cx="768161" cy="768161"/>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011C931-F3F9-3F41-8E18-11DE7D50C2E9}">
      <dsp:nvSpPr>
        <dsp:cNvPr id="0" name=""/>
        <dsp:cNvSpPr/>
      </dsp:nvSpPr>
      <dsp:spPr>
        <a:xfrm>
          <a:off x="4716938" y="3650636"/>
          <a:ext cx="1536322" cy="491623"/>
        </a:xfrm>
        <a:prstGeom prst="rect">
          <a:avLst/>
        </a:prstGeom>
        <a:noFill/>
        <a:ln w="9525" cap="flat" cmpd="sng" algn="ctr">
          <a:noFill/>
          <a:prstDash val="solid"/>
        </a:ln>
        <a:effectLst>
          <a:outerShdw blurRad="50800" dist="12700" dir="5400000" algn="ctr" rotWithShape="0">
            <a:srgbClr val="000000">
              <a:alpha val="50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kern="1200"/>
            <a:t>Specific Parameters</a:t>
          </a:r>
        </a:p>
      </dsp:txBody>
      <dsp:txXfrm>
        <a:off x="4716938" y="3650636"/>
        <a:ext cx="1536322" cy="491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7B983-5683-314F-A503-813B450C4E8E}">
      <dsp:nvSpPr>
        <dsp:cNvPr id="0" name=""/>
        <dsp:cNvSpPr/>
      </dsp:nvSpPr>
      <dsp:spPr>
        <a:xfrm>
          <a:off x="181736" y="27764"/>
          <a:ext cx="1284692" cy="585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it-IT" sz="1800" kern="1200">
              <a:latin typeface="Tw Cen MT Condensed" panose="020B0606020104020203"/>
            </a:rPr>
            <a:t>Over 60</a:t>
          </a:r>
          <a:endParaRPr lang="it-IT" sz="1800" kern="1200"/>
        </a:p>
      </dsp:txBody>
      <dsp:txXfrm>
        <a:off x="198879" y="44907"/>
        <a:ext cx="1250406" cy="551027"/>
      </dsp:txXfrm>
    </dsp:sp>
    <dsp:sp modelId="{A2ADDC81-6E48-4140-A24D-276A5A48E1BC}">
      <dsp:nvSpPr>
        <dsp:cNvPr id="0" name=""/>
        <dsp:cNvSpPr/>
      </dsp:nvSpPr>
      <dsp:spPr>
        <a:xfrm>
          <a:off x="310205" y="613077"/>
          <a:ext cx="315415" cy="412195"/>
        </a:xfrm>
        <a:custGeom>
          <a:avLst/>
          <a:gdLst/>
          <a:ahLst/>
          <a:cxnLst/>
          <a:rect l="0" t="0" r="0" b="0"/>
          <a:pathLst>
            <a:path>
              <a:moveTo>
                <a:pt x="0" y="0"/>
              </a:moveTo>
              <a:lnTo>
                <a:pt x="0" y="412195"/>
              </a:lnTo>
              <a:lnTo>
                <a:pt x="315415" y="41219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84359-22E2-9D4D-A848-A4632D4AA83C}">
      <dsp:nvSpPr>
        <dsp:cNvPr id="0" name=""/>
        <dsp:cNvSpPr/>
      </dsp:nvSpPr>
      <dsp:spPr>
        <a:xfrm>
          <a:off x="625621" y="732616"/>
          <a:ext cx="936501"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a:t>Price: 9</a:t>
          </a:r>
        </a:p>
      </dsp:txBody>
      <dsp:txXfrm>
        <a:off x="642764" y="749759"/>
        <a:ext cx="902215" cy="551027"/>
      </dsp:txXfrm>
    </dsp:sp>
    <dsp:sp modelId="{012BFB69-DAA7-F942-BCDE-4FB08E349809}">
      <dsp:nvSpPr>
        <dsp:cNvPr id="0" name=""/>
        <dsp:cNvSpPr/>
      </dsp:nvSpPr>
      <dsp:spPr>
        <a:xfrm>
          <a:off x="310205" y="613077"/>
          <a:ext cx="285429" cy="1143836"/>
        </a:xfrm>
        <a:custGeom>
          <a:avLst/>
          <a:gdLst/>
          <a:ahLst/>
          <a:cxnLst/>
          <a:rect l="0" t="0" r="0" b="0"/>
          <a:pathLst>
            <a:path>
              <a:moveTo>
                <a:pt x="0" y="0"/>
              </a:moveTo>
              <a:lnTo>
                <a:pt x="0" y="1143836"/>
              </a:lnTo>
              <a:lnTo>
                <a:pt x="285429" y="114383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4B5F80-E6D4-7144-A90B-6FDE60948AA2}">
      <dsp:nvSpPr>
        <dsp:cNvPr id="0" name=""/>
        <dsp:cNvSpPr/>
      </dsp:nvSpPr>
      <dsp:spPr>
        <a:xfrm>
          <a:off x="595634" y="1464257"/>
          <a:ext cx="936501"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err="1"/>
            <a:t>Bid</a:t>
          </a:r>
          <a:r>
            <a:rPr lang="it-IT" sz="1800" kern="1200"/>
            <a:t>: 2</a:t>
          </a:r>
        </a:p>
      </dsp:txBody>
      <dsp:txXfrm>
        <a:off x="612777" y="1481400"/>
        <a:ext cx="902215" cy="551027"/>
      </dsp:txXfrm>
    </dsp:sp>
    <dsp:sp modelId="{50F73282-29A1-7042-9B8C-7ED7AB696145}">
      <dsp:nvSpPr>
        <dsp:cNvPr id="0" name=""/>
        <dsp:cNvSpPr/>
      </dsp:nvSpPr>
      <dsp:spPr>
        <a:xfrm>
          <a:off x="310205" y="613077"/>
          <a:ext cx="285429" cy="1875478"/>
        </a:xfrm>
        <a:custGeom>
          <a:avLst/>
          <a:gdLst/>
          <a:ahLst/>
          <a:cxnLst/>
          <a:rect l="0" t="0" r="0" b="0"/>
          <a:pathLst>
            <a:path>
              <a:moveTo>
                <a:pt x="0" y="0"/>
              </a:moveTo>
              <a:lnTo>
                <a:pt x="0" y="1875478"/>
              </a:lnTo>
              <a:lnTo>
                <a:pt x="285429" y="187547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854D1-746F-2543-9DB5-4704258308FE}">
      <dsp:nvSpPr>
        <dsp:cNvPr id="0" name=""/>
        <dsp:cNvSpPr/>
      </dsp:nvSpPr>
      <dsp:spPr>
        <a:xfrm>
          <a:off x="595634" y="2195899"/>
          <a:ext cx="2263185"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it-IT" sz="1800" kern="1200" err="1"/>
            <a:t>Objective</a:t>
          </a:r>
          <a:r>
            <a:rPr lang="it-IT" sz="1800" kern="1200"/>
            <a:t> </a:t>
          </a:r>
          <a:r>
            <a:rPr lang="it-IT" sz="1800" kern="1200" err="1"/>
            <a:t>function</a:t>
          </a:r>
          <a:r>
            <a:rPr lang="it-IT" sz="1800" kern="1200"/>
            <a:t>: </a:t>
          </a:r>
          <a:r>
            <a:rPr lang="en-US" sz="1800" kern="1200"/>
            <a:t>262.64</a:t>
          </a:r>
          <a:r>
            <a:rPr lang="it-IT" sz="1800" kern="1200">
              <a:latin typeface="Tw Cen MT Condensed" panose="020B0606020104020203"/>
            </a:rPr>
            <a:t> </a:t>
          </a:r>
        </a:p>
      </dsp:txBody>
      <dsp:txXfrm>
        <a:off x="612777" y="2213042"/>
        <a:ext cx="2228899" cy="551027"/>
      </dsp:txXfrm>
    </dsp:sp>
    <dsp:sp modelId="{0240F0A5-76E7-F54C-BA5A-D0B9F93D7806}">
      <dsp:nvSpPr>
        <dsp:cNvPr id="0" name=""/>
        <dsp:cNvSpPr/>
      </dsp:nvSpPr>
      <dsp:spPr>
        <a:xfrm>
          <a:off x="2835431" y="31165"/>
          <a:ext cx="1310680" cy="585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a:latin typeface="Tw Cen MT Condensed" panose="020B0606020104020203"/>
            </a:rPr>
            <a:t>Students</a:t>
          </a:r>
          <a:endParaRPr lang="it-IT" sz="1800" kern="1200"/>
        </a:p>
      </dsp:txBody>
      <dsp:txXfrm>
        <a:off x="2852574" y="48308"/>
        <a:ext cx="1276394" cy="551027"/>
      </dsp:txXfrm>
    </dsp:sp>
    <dsp:sp modelId="{A1DDCD1F-B3A2-C048-85AC-BE8E71F3E086}">
      <dsp:nvSpPr>
        <dsp:cNvPr id="0" name=""/>
        <dsp:cNvSpPr/>
      </dsp:nvSpPr>
      <dsp:spPr>
        <a:xfrm>
          <a:off x="2966499" y="616478"/>
          <a:ext cx="349904" cy="408794"/>
        </a:xfrm>
        <a:custGeom>
          <a:avLst/>
          <a:gdLst/>
          <a:ahLst/>
          <a:cxnLst/>
          <a:rect l="0" t="0" r="0" b="0"/>
          <a:pathLst>
            <a:path>
              <a:moveTo>
                <a:pt x="0" y="0"/>
              </a:moveTo>
              <a:lnTo>
                <a:pt x="0" y="408794"/>
              </a:lnTo>
              <a:lnTo>
                <a:pt x="349904" y="4087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37D21D-96A6-8447-A715-9C1B7A0E66E6}">
      <dsp:nvSpPr>
        <dsp:cNvPr id="0" name=""/>
        <dsp:cNvSpPr/>
      </dsp:nvSpPr>
      <dsp:spPr>
        <a:xfrm>
          <a:off x="3316404" y="732616"/>
          <a:ext cx="936501"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a:t>Price: 7</a:t>
          </a:r>
        </a:p>
      </dsp:txBody>
      <dsp:txXfrm>
        <a:off x="3333547" y="749759"/>
        <a:ext cx="902215" cy="551027"/>
      </dsp:txXfrm>
    </dsp:sp>
    <dsp:sp modelId="{56CE90B0-CAF2-294C-B501-FBF64DA60C3B}">
      <dsp:nvSpPr>
        <dsp:cNvPr id="0" name=""/>
        <dsp:cNvSpPr/>
      </dsp:nvSpPr>
      <dsp:spPr>
        <a:xfrm>
          <a:off x="2966499" y="616478"/>
          <a:ext cx="349904" cy="1140435"/>
        </a:xfrm>
        <a:custGeom>
          <a:avLst/>
          <a:gdLst/>
          <a:ahLst/>
          <a:cxnLst/>
          <a:rect l="0" t="0" r="0" b="0"/>
          <a:pathLst>
            <a:path>
              <a:moveTo>
                <a:pt x="0" y="0"/>
              </a:moveTo>
              <a:lnTo>
                <a:pt x="0" y="1140435"/>
              </a:lnTo>
              <a:lnTo>
                <a:pt x="349904" y="114043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DE4F5A-1A5A-2D4E-A0F6-B44B34AD3356}">
      <dsp:nvSpPr>
        <dsp:cNvPr id="0" name=""/>
        <dsp:cNvSpPr/>
      </dsp:nvSpPr>
      <dsp:spPr>
        <a:xfrm>
          <a:off x="3316404" y="1464257"/>
          <a:ext cx="936501"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err="1"/>
            <a:t>Bid</a:t>
          </a:r>
          <a:r>
            <a:rPr lang="it-IT" sz="1800" kern="1200"/>
            <a:t>: 3</a:t>
          </a:r>
        </a:p>
      </dsp:txBody>
      <dsp:txXfrm>
        <a:off x="3333547" y="1481400"/>
        <a:ext cx="902215" cy="551027"/>
      </dsp:txXfrm>
    </dsp:sp>
    <dsp:sp modelId="{F6B204CF-8084-8D4F-A8F6-16C970DCA9B5}">
      <dsp:nvSpPr>
        <dsp:cNvPr id="0" name=""/>
        <dsp:cNvSpPr/>
      </dsp:nvSpPr>
      <dsp:spPr>
        <a:xfrm>
          <a:off x="2966499" y="616478"/>
          <a:ext cx="349904" cy="1872077"/>
        </a:xfrm>
        <a:custGeom>
          <a:avLst/>
          <a:gdLst/>
          <a:ahLst/>
          <a:cxnLst/>
          <a:rect l="0" t="0" r="0" b="0"/>
          <a:pathLst>
            <a:path>
              <a:moveTo>
                <a:pt x="0" y="0"/>
              </a:moveTo>
              <a:lnTo>
                <a:pt x="0" y="1872077"/>
              </a:lnTo>
              <a:lnTo>
                <a:pt x="349904" y="187207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A94398-43A1-EE42-A213-F5CDB911313E}">
      <dsp:nvSpPr>
        <dsp:cNvPr id="0" name=""/>
        <dsp:cNvSpPr/>
      </dsp:nvSpPr>
      <dsp:spPr>
        <a:xfrm>
          <a:off x="3316404" y="2195899"/>
          <a:ext cx="2171774"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it-IT" sz="1800" kern="1200" err="1"/>
            <a:t>Objective</a:t>
          </a:r>
          <a:r>
            <a:rPr lang="it-IT" sz="1800" kern="1200"/>
            <a:t> </a:t>
          </a:r>
          <a:r>
            <a:rPr lang="it-IT" sz="1800" kern="1200" err="1"/>
            <a:t>function</a:t>
          </a:r>
          <a:r>
            <a:rPr lang="it-IT" sz="1800" kern="1200"/>
            <a:t>: </a:t>
          </a:r>
          <a:r>
            <a:rPr lang="en-US" sz="1800" kern="1200"/>
            <a:t>2884.92</a:t>
          </a:r>
          <a:r>
            <a:rPr lang="en-US" sz="1800" kern="1200">
              <a:latin typeface="Tw Cen MT Condensed" panose="020B0606020104020203"/>
            </a:rPr>
            <a:t> </a:t>
          </a:r>
          <a:endParaRPr lang="it-IT" sz="1800" kern="1200"/>
        </a:p>
      </dsp:txBody>
      <dsp:txXfrm>
        <a:off x="3333547" y="2213042"/>
        <a:ext cx="2137488" cy="551027"/>
      </dsp:txXfrm>
    </dsp:sp>
    <dsp:sp modelId="{C4EC6780-A201-634D-B737-84AAA728080C}">
      <dsp:nvSpPr>
        <dsp:cNvPr id="0" name=""/>
        <dsp:cNvSpPr/>
      </dsp:nvSpPr>
      <dsp:spPr>
        <a:xfrm>
          <a:off x="5481220" y="974"/>
          <a:ext cx="1650489" cy="585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it-IT" sz="1800" kern="1200">
              <a:latin typeface="Tw Cen MT Condensed" panose="020B0606020104020203"/>
            </a:rPr>
            <a:t>Under 60 </a:t>
          </a:r>
          <a:r>
            <a:rPr lang="it-IT" sz="1800" kern="1200" err="1">
              <a:latin typeface="Tw Cen MT Condensed" panose="020B0606020104020203"/>
            </a:rPr>
            <a:t>not</a:t>
          </a:r>
          <a:r>
            <a:rPr lang="it-IT" sz="1800" kern="1200">
              <a:latin typeface="Tw Cen MT Condensed" panose="020B0606020104020203"/>
            </a:rPr>
            <a:t> </a:t>
          </a:r>
          <a:r>
            <a:rPr lang="it-IT" sz="1800" kern="1200" err="1">
              <a:latin typeface="Tw Cen MT Condensed" panose="020B0606020104020203"/>
            </a:rPr>
            <a:t>students</a:t>
          </a:r>
          <a:endParaRPr lang="it-IT" sz="1800" kern="1200"/>
        </a:p>
      </dsp:txBody>
      <dsp:txXfrm>
        <a:off x="5498363" y="18117"/>
        <a:ext cx="1616203" cy="551027"/>
      </dsp:txXfrm>
    </dsp:sp>
    <dsp:sp modelId="{80F6347F-90E3-C14C-8968-4FCDE6F27EF9}">
      <dsp:nvSpPr>
        <dsp:cNvPr id="0" name=""/>
        <dsp:cNvSpPr/>
      </dsp:nvSpPr>
      <dsp:spPr>
        <a:xfrm>
          <a:off x="5646269" y="586287"/>
          <a:ext cx="134565" cy="438984"/>
        </a:xfrm>
        <a:custGeom>
          <a:avLst/>
          <a:gdLst/>
          <a:ahLst/>
          <a:cxnLst/>
          <a:rect l="0" t="0" r="0" b="0"/>
          <a:pathLst>
            <a:path>
              <a:moveTo>
                <a:pt x="0" y="0"/>
              </a:moveTo>
              <a:lnTo>
                <a:pt x="0" y="438984"/>
              </a:lnTo>
              <a:lnTo>
                <a:pt x="134565" y="43898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4453-9D1F-A14B-BAEE-AC3AF7BE3C45}">
      <dsp:nvSpPr>
        <dsp:cNvPr id="0" name=""/>
        <dsp:cNvSpPr/>
      </dsp:nvSpPr>
      <dsp:spPr>
        <a:xfrm>
          <a:off x="5780834" y="732616"/>
          <a:ext cx="1203947"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a:t>Price: 10</a:t>
          </a:r>
        </a:p>
      </dsp:txBody>
      <dsp:txXfrm>
        <a:off x="5797977" y="749759"/>
        <a:ext cx="1169661" cy="551027"/>
      </dsp:txXfrm>
    </dsp:sp>
    <dsp:sp modelId="{6CE57A2A-5C42-954F-8C9A-98B1DED0C64E}">
      <dsp:nvSpPr>
        <dsp:cNvPr id="0" name=""/>
        <dsp:cNvSpPr/>
      </dsp:nvSpPr>
      <dsp:spPr>
        <a:xfrm>
          <a:off x="5646269" y="586287"/>
          <a:ext cx="134565" cy="1170626"/>
        </a:xfrm>
        <a:custGeom>
          <a:avLst/>
          <a:gdLst/>
          <a:ahLst/>
          <a:cxnLst/>
          <a:rect l="0" t="0" r="0" b="0"/>
          <a:pathLst>
            <a:path>
              <a:moveTo>
                <a:pt x="0" y="0"/>
              </a:moveTo>
              <a:lnTo>
                <a:pt x="0" y="1170626"/>
              </a:lnTo>
              <a:lnTo>
                <a:pt x="134565" y="117062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59B87B-94F6-AA46-A183-B2DC8851AB91}">
      <dsp:nvSpPr>
        <dsp:cNvPr id="0" name=""/>
        <dsp:cNvSpPr/>
      </dsp:nvSpPr>
      <dsp:spPr>
        <a:xfrm>
          <a:off x="5780834" y="1464257"/>
          <a:ext cx="936501"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err="1"/>
            <a:t>Bid</a:t>
          </a:r>
          <a:r>
            <a:rPr lang="it-IT" sz="1800" kern="1200"/>
            <a:t>: 3</a:t>
          </a:r>
        </a:p>
      </dsp:txBody>
      <dsp:txXfrm>
        <a:off x="5797977" y="1481400"/>
        <a:ext cx="902215" cy="551027"/>
      </dsp:txXfrm>
    </dsp:sp>
    <dsp:sp modelId="{F47B0F95-A2E5-5A43-8B29-EC738DB155BE}">
      <dsp:nvSpPr>
        <dsp:cNvPr id="0" name=""/>
        <dsp:cNvSpPr/>
      </dsp:nvSpPr>
      <dsp:spPr>
        <a:xfrm>
          <a:off x="5646269" y="586287"/>
          <a:ext cx="134565" cy="1902267"/>
        </a:xfrm>
        <a:custGeom>
          <a:avLst/>
          <a:gdLst/>
          <a:ahLst/>
          <a:cxnLst/>
          <a:rect l="0" t="0" r="0" b="0"/>
          <a:pathLst>
            <a:path>
              <a:moveTo>
                <a:pt x="0" y="0"/>
              </a:moveTo>
              <a:lnTo>
                <a:pt x="0" y="1902267"/>
              </a:lnTo>
              <a:lnTo>
                <a:pt x="134565" y="190226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B730B0-8CBE-BD4E-8CD1-3B55C53EE4A4}">
      <dsp:nvSpPr>
        <dsp:cNvPr id="0" name=""/>
        <dsp:cNvSpPr/>
      </dsp:nvSpPr>
      <dsp:spPr>
        <a:xfrm>
          <a:off x="5780834" y="2195899"/>
          <a:ext cx="2383442"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err="1"/>
            <a:t>Objective</a:t>
          </a:r>
          <a:r>
            <a:rPr lang="it-IT" sz="1800" kern="1200"/>
            <a:t> </a:t>
          </a:r>
          <a:r>
            <a:rPr lang="it-IT" sz="1800" kern="1200" err="1"/>
            <a:t>function</a:t>
          </a:r>
          <a:r>
            <a:rPr lang="it-IT" sz="1800" kern="1200"/>
            <a:t>: </a:t>
          </a:r>
          <a:r>
            <a:rPr lang="en-US" sz="1800" kern="1200"/>
            <a:t>2775.75</a:t>
          </a:r>
          <a:endParaRPr lang="it-IT" sz="1800" kern="1200"/>
        </a:p>
      </dsp:txBody>
      <dsp:txXfrm>
        <a:off x="5797977" y="2213042"/>
        <a:ext cx="2349156" cy="551027"/>
      </dsp:txXfrm>
    </dsp:sp>
    <dsp:sp modelId="{1060FB9D-12F1-C947-B2F7-A782B3856765}">
      <dsp:nvSpPr>
        <dsp:cNvPr id="0" name=""/>
        <dsp:cNvSpPr/>
      </dsp:nvSpPr>
      <dsp:spPr>
        <a:xfrm>
          <a:off x="8182283" y="15022"/>
          <a:ext cx="2072757" cy="585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err="1">
              <a:latin typeface="Tw Cen MT Condensed" panose="020B0606020104020203"/>
            </a:rPr>
            <a:t>Aggregated</a:t>
          </a:r>
          <a:endParaRPr lang="it-IT" sz="1800" kern="1200"/>
        </a:p>
      </dsp:txBody>
      <dsp:txXfrm>
        <a:off x="8199426" y="32165"/>
        <a:ext cx="2038471" cy="551027"/>
      </dsp:txXfrm>
    </dsp:sp>
    <dsp:sp modelId="{A86EB255-52AD-384B-AE04-4029E3438DEC}">
      <dsp:nvSpPr>
        <dsp:cNvPr id="0" name=""/>
        <dsp:cNvSpPr/>
      </dsp:nvSpPr>
      <dsp:spPr>
        <a:xfrm>
          <a:off x="8343839" y="600335"/>
          <a:ext cx="91440" cy="424937"/>
        </a:xfrm>
        <a:custGeom>
          <a:avLst/>
          <a:gdLst/>
          <a:ahLst/>
          <a:cxnLst/>
          <a:rect l="0" t="0" r="0" b="0"/>
          <a:pathLst>
            <a:path>
              <a:moveTo>
                <a:pt x="45720" y="0"/>
              </a:moveTo>
              <a:lnTo>
                <a:pt x="45720" y="424937"/>
              </a:lnTo>
              <a:lnTo>
                <a:pt x="113094" y="42493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ADF682-4936-254F-A787-6A4502830F85}">
      <dsp:nvSpPr>
        <dsp:cNvPr id="0" name=""/>
        <dsp:cNvSpPr/>
      </dsp:nvSpPr>
      <dsp:spPr>
        <a:xfrm>
          <a:off x="8456933" y="732616"/>
          <a:ext cx="936501"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a:t>Price: 8</a:t>
          </a:r>
        </a:p>
      </dsp:txBody>
      <dsp:txXfrm>
        <a:off x="8474076" y="749759"/>
        <a:ext cx="902215" cy="551027"/>
      </dsp:txXfrm>
    </dsp:sp>
    <dsp:sp modelId="{EC268B1B-3B62-8C4D-BE7C-99925F03EF6C}">
      <dsp:nvSpPr>
        <dsp:cNvPr id="0" name=""/>
        <dsp:cNvSpPr/>
      </dsp:nvSpPr>
      <dsp:spPr>
        <a:xfrm>
          <a:off x="8343839" y="600335"/>
          <a:ext cx="91440" cy="1156578"/>
        </a:xfrm>
        <a:custGeom>
          <a:avLst/>
          <a:gdLst/>
          <a:ahLst/>
          <a:cxnLst/>
          <a:rect l="0" t="0" r="0" b="0"/>
          <a:pathLst>
            <a:path>
              <a:moveTo>
                <a:pt x="45720" y="0"/>
              </a:moveTo>
              <a:lnTo>
                <a:pt x="45720" y="1156578"/>
              </a:lnTo>
              <a:lnTo>
                <a:pt x="113094" y="115657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6A92FD-9F22-1645-96DA-CC145FD4E9C7}">
      <dsp:nvSpPr>
        <dsp:cNvPr id="0" name=""/>
        <dsp:cNvSpPr/>
      </dsp:nvSpPr>
      <dsp:spPr>
        <a:xfrm>
          <a:off x="8456933" y="1464257"/>
          <a:ext cx="936501"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err="1"/>
            <a:t>Bid</a:t>
          </a:r>
          <a:r>
            <a:rPr lang="it-IT" sz="1800" kern="1200"/>
            <a:t>: 3</a:t>
          </a:r>
        </a:p>
      </dsp:txBody>
      <dsp:txXfrm>
        <a:off x="8474076" y="1481400"/>
        <a:ext cx="902215" cy="551027"/>
      </dsp:txXfrm>
    </dsp:sp>
    <dsp:sp modelId="{2FB3E75E-6328-AC4C-B7E5-0A4CD6FEF175}">
      <dsp:nvSpPr>
        <dsp:cNvPr id="0" name=""/>
        <dsp:cNvSpPr/>
      </dsp:nvSpPr>
      <dsp:spPr>
        <a:xfrm>
          <a:off x="8343839" y="600335"/>
          <a:ext cx="91440" cy="1888220"/>
        </a:xfrm>
        <a:custGeom>
          <a:avLst/>
          <a:gdLst/>
          <a:ahLst/>
          <a:cxnLst/>
          <a:rect l="0" t="0" r="0" b="0"/>
          <a:pathLst>
            <a:path>
              <a:moveTo>
                <a:pt x="45720" y="0"/>
              </a:moveTo>
              <a:lnTo>
                <a:pt x="45720" y="1888220"/>
              </a:lnTo>
              <a:lnTo>
                <a:pt x="113094" y="18882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D4BEB8-3E34-DB40-A3AD-771938171760}">
      <dsp:nvSpPr>
        <dsp:cNvPr id="0" name=""/>
        <dsp:cNvSpPr/>
      </dsp:nvSpPr>
      <dsp:spPr>
        <a:xfrm>
          <a:off x="8456933" y="2195899"/>
          <a:ext cx="2308269" cy="5853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t-IT" sz="1800" kern="1200" err="1"/>
            <a:t>Objective</a:t>
          </a:r>
          <a:r>
            <a:rPr lang="it-IT" sz="1800" kern="1200"/>
            <a:t> </a:t>
          </a:r>
          <a:r>
            <a:rPr lang="it-IT" sz="1800" kern="1200" err="1"/>
            <a:t>function</a:t>
          </a:r>
          <a:r>
            <a:rPr lang="it-IT" sz="1800" kern="1200"/>
            <a:t>: </a:t>
          </a:r>
          <a:r>
            <a:rPr lang="en-US" sz="1800" kern="1200"/>
            <a:t>5291.22</a:t>
          </a:r>
          <a:endParaRPr lang="it-IT" sz="1800" kern="1200"/>
        </a:p>
      </dsp:txBody>
      <dsp:txXfrm>
        <a:off x="8474076" y="2213042"/>
        <a:ext cx="2273983" cy="5510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F8A11-C826-0448-9AAB-7F91FB3850EE}">
      <dsp:nvSpPr>
        <dsp:cNvPr id="0" name=""/>
        <dsp:cNvSpPr/>
      </dsp:nvSpPr>
      <dsp:spPr>
        <a:xfrm>
          <a:off x="-4480552" y="-687109"/>
          <a:ext cx="5337649" cy="5337649"/>
        </a:xfrm>
        <a:prstGeom prst="blockArc">
          <a:avLst>
            <a:gd name="adj1" fmla="val 18900000"/>
            <a:gd name="adj2" fmla="val 2700000"/>
            <a:gd name="adj3" fmla="val 405"/>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CBC4C4-2222-D846-AD14-16BB6F61F36E}">
      <dsp:nvSpPr>
        <dsp:cNvPr id="0" name=""/>
        <dsp:cNvSpPr/>
      </dsp:nvSpPr>
      <dsp:spPr>
        <a:xfrm>
          <a:off x="375244" y="247635"/>
          <a:ext cx="9291228" cy="495587"/>
        </a:xfrm>
        <a:prstGeom prst="rect">
          <a:avLst/>
        </a:prstGeom>
        <a:no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372"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dirty="0">
              <a:solidFill>
                <a:schemeClr val="tx1"/>
              </a:solidFill>
            </a:rPr>
            <a:t>Conversion rate:                        </a:t>
          </a:r>
          <a14:m xmlns:a14="http://schemas.microsoft.com/office/drawing/2010/main">
            <m:oMath xmlns:m="http://schemas.openxmlformats.org/officeDocument/2006/math">
              <m:r>
                <a:rPr lang="en-US" sz="2400" i="1" kern="1200" smtClean="0">
                  <a:solidFill>
                    <a:schemeClr val="tx1"/>
                  </a:solidFill>
                  <a:latin typeface="Cambria Math" panose="02040503050406030204" pitchFamily="18" charset="0"/>
                </a:rPr>
                <m:t>𝑐𝑟</m:t>
              </m:r>
              <m:d>
                <m:dPr>
                  <m:ctrlPr>
                    <a:rPr lang="it-IT" sz="2400" i="1" kern="1200">
                      <a:solidFill>
                        <a:schemeClr val="tx1"/>
                      </a:solidFill>
                      <a:latin typeface="Cambria Math" panose="02040503050406030204" pitchFamily="18" charset="0"/>
                    </a:rPr>
                  </m:ctrlPr>
                </m:dPr>
                <m:e>
                  <m:r>
                    <a:rPr lang="en-US" sz="2400" i="1" kern="1200">
                      <a:solidFill>
                        <a:schemeClr val="tx1"/>
                      </a:solidFill>
                      <a:latin typeface="Cambria Math" panose="02040503050406030204" pitchFamily="18" charset="0"/>
                    </a:rPr>
                    <m:t>𝑝</m:t>
                  </m:r>
                </m:e>
              </m:d>
              <m:r>
                <a:rPr lang="en-US" sz="2400" kern="1200">
                  <a:solidFill>
                    <a:schemeClr val="tx1"/>
                  </a:solidFill>
                  <a:latin typeface="Cambria Math" panose="02040503050406030204" pitchFamily="18" charset="0"/>
                </a:rPr>
                <m:t>  ~ </m:t>
              </m:r>
              <m:r>
                <a:rPr lang="en-US" sz="2400" i="1" kern="1200">
                  <a:solidFill>
                    <a:schemeClr val="tx1"/>
                  </a:solidFill>
                  <a:latin typeface="Cambria Math" panose="02040503050406030204" pitchFamily="18" charset="0"/>
                </a:rPr>
                <m:t>𝐵𝑒</m:t>
              </m:r>
              <m:r>
                <a:rPr lang="en-US" sz="2400" kern="1200">
                  <a:solidFill>
                    <a:schemeClr val="tx1"/>
                  </a:solidFill>
                  <a:latin typeface="Cambria Math" panose="02040503050406030204" pitchFamily="18" charset="0"/>
                </a:rPr>
                <m:t>(</m:t>
              </m:r>
              <m:sSub>
                <m:sSubPr>
                  <m:ctrlPr>
                    <a:rPr lang="it-IT" sz="2400" i="1" kern="1200">
                      <a:solidFill>
                        <a:schemeClr val="tx1"/>
                      </a:solidFill>
                      <a:latin typeface="Cambria Math" panose="02040503050406030204" pitchFamily="18" charset="0"/>
                    </a:rPr>
                  </m:ctrlPr>
                </m:sSubPr>
                <m:e>
                  <m:r>
                    <a:rPr lang="en-US" sz="2400" kern="1200">
                      <a:solidFill>
                        <a:schemeClr val="tx1"/>
                      </a:solidFill>
                      <a:latin typeface="Cambria Math" panose="02040503050406030204" pitchFamily="18" charset="0"/>
                    </a:rPr>
                    <m:t> </m:t>
                  </m:r>
                  <m:r>
                    <a:rPr lang="en-US" sz="2400" i="1" kern="1200">
                      <a:solidFill>
                        <a:schemeClr val="tx1"/>
                      </a:solidFill>
                      <a:latin typeface="Cambria Math" panose="02040503050406030204" pitchFamily="18" charset="0"/>
                    </a:rPr>
                    <m:t>𝑐</m:t>
                  </m:r>
                </m:e>
                <m:sub>
                  <m:r>
                    <a:rPr lang="en-US" sz="2400" i="1" kern="1200">
                      <a:solidFill>
                        <a:schemeClr val="tx1"/>
                      </a:solidFill>
                      <a:latin typeface="Cambria Math" panose="02040503050406030204" pitchFamily="18" charset="0"/>
                    </a:rPr>
                    <m:t>𝑟𝑎𝑡𝑒</m:t>
                  </m:r>
                </m:sub>
              </m:sSub>
              <m:d>
                <m:dPr>
                  <m:ctrlPr>
                    <a:rPr lang="it-IT" sz="2400" i="1" kern="1200">
                      <a:solidFill>
                        <a:schemeClr val="tx1"/>
                      </a:solidFill>
                      <a:latin typeface="Cambria Math" panose="02040503050406030204" pitchFamily="18" charset="0"/>
                    </a:rPr>
                  </m:ctrlPr>
                </m:dPr>
                <m:e>
                  <m:r>
                    <a:rPr lang="en-US" sz="2400" i="1" kern="1200">
                      <a:solidFill>
                        <a:schemeClr val="tx1"/>
                      </a:solidFill>
                      <a:latin typeface="Cambria Math" panose="02040503050406030204" pitchFamily="18" charset="0"/>
                    </a:rPr>
                    <m:t>𝑝</m:t>
                  </m:r>
                </m:e>
              </m:d>
              <m:r>
                <a:rPr lang="en-US" sz="2400" kern="1200">
                  <a:solidFill>
                    <a:schemeClr val="tx1"/>
                  </a:solidFill>
                  <a:latin typeface="Cambria Math" panose="02040503050406030204" pitchFamily="18" charset="0"/>
                </a:rPr>
                <m:t> )</m:t>
              </m:r>
            </m:oMath>
          </a14:m>
          <a:endParaRPr lang="it-IT" sz="2400" kern="1200" dirty="0">
            <a:solidFill>
              <a:schemeClr val="tx1"/>
            </a:solidFill>
          </a:endParaRPr>
        </a:p>
      </dsp:txBody>
      <dsp:txXfrm>
        <a:off x="375244" y="247635"/>
        <a:ext cx="9291228" cy="495587"/>
      </dsp:txXfrm>
    </dsp:sp>
    <dsp:sp modelId="{99A26642-00AB-8846-B4BA-EE1899C917E8}">
      <dsp:nvSpPr>
        <dsp:cNvPr id="0" name=""/>
        <dsp:cNvSpPr/>
      </dsp:nvSpPr>
      <dsp:spPr>
        <a:xfrm>
          <a:off x="65502" y="185686"/>
          <a:ext cx="619484" cy="619484"/>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86405C-B243-5741-BF76-D0950F85BFE3}">
      <dsp:nvSpPr>
        <dsp:cNvPr id="0" name=""/>
        <dsp:cNvSpPr/>
      </dsp:nvSpPr>
      <dsp:spPr>
        <a:xfrm>
          <a:off x="730368" y="990778"/>
          <a:ext cx="8936105" cy="495587"/>
        </a:xfrm>
        <a:prstGeom prst="rect">
          <a:avLst/>
        </a:prstGeom>
        <a:no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372"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err="1">
              <a:solidFill>
                <a:schemeClr val="tx1"/>
              </a:solidFill>
            </a:rPr>
            <a:t>Probability</a:t>
          </a:r>
          <a:r>
            <a:rPr lang="it-IT" sz="2400" kern="1200">
              <a:solidFill>
                <a:schemeClr val="tx1"/>
              </a:solidFill>
            </a:rPr>
            <a:t> of </a:t>
          </a:r>
          <a:r>
            <a:rPr lang="it-IT" sz="2400" kern="1200" err="1">
              <a:solidFill>
                <a:schemeClr val="tx1"/>
              </a:solidFill>
            </a:rPr>
            <a:t>comebacks</a:t>
          </a:r>
          <a:r>
            <a:rPr lang="it-IT" sz="2400" kern="1200">
              <a:solidFill>
                <a:schemeClr val="tx1"/>
              </a:solidFill>
            </a:rPr>
            <a:t>:          </a:t>
          </a:r>
          <a14:m xmlns:a14="http://schemas.microsoft.com/office/drawing/2010/main">
            <m:oMath xmlns:m="http://schemas.openxmlformats.org/officeDocument/2006/math">
              <m:sSub>
                <m:sSubPr>
                  <m:ctrlPr>
                    <a:rPr lang="it-IT" sz="2400" i="1" kern="1200" smtClean="0">
                      <a:solidFill>
                        <a:schemeClr val="tx1"/>
                      </a:solidFill>
                      <a:latin typeface="Cambria Math" panose="02040503050406030204" pitchFamily="18" charset="0"/>
                    </a:rPr>
                  </m:ctrlPr>
                </m:sSubPr>
                <m:e>
                  <m:r>
                    <a:rPr lang="en-US" sz="2400" i="1" kern="1200">
                      <a:solidFill>
                        <a:schemeClr val="tx1"/>
                      </a:solidFill>
                      <a:latin typeface="Cambria Math" panose="02040503050406030204" pitchFamily="18" charset="0"/>
                    </a:rPr>
                    <m:t>𝒫</m:t>
                  </m:r>
                </m:e>
                <m:sub>
                  <m:r>
                    <a:rPr lang="en-US" sz="2400" i="1" kern="1200">
                      <a:solidFill>
                        <a:schemeClr val="tx1"/>
                      </a:solidFill>
                      <a:latin typeface="Cambria Math" panose="02040503050406030204" pitchFamily="18" charset="0"/>
                    </a:rPr>
                    <m:t>𝑗</m:t>
                  </m:r>
                </m:sub>
              </m:sSub>
              <m:r>
                <a:rPr lang="en-US" sz="2400" kern="1200">
                  <a:solidFill>
                    <a:schemeClr val="tx1"/>
                  </a:solidFill>
                  <a:latin typeface="Cambria Math" panose="02040503050406030204" pitchFamily="18" charset="0"/>
                </a:rPr>
                <m:t>(</m:t>
              </m:r>
              <m:r>
                <a:rPr lang="en-US" sz="2400" i="1" kern="1200">
                  <a:solidFill>
                    <a:schemeClr val="tx1"/>
                  </a:solidFill>
                  <a:latin typeface="Cambria Math" panose="02040503050406030204" pitchFamily="18" charset="0"/>
                </a:rPr>
                <m:t>𝑝</m:t>
              </m:r>
              <m:r>
                <a:rPr lang="en-US" sz="2400" kern="1200">
                  <a:solidFill>
                    <a:schemeClr val="tx1"/>
                  </a:solidFill>
                  <a:latin typeface="Cambria Math" panose="02040503050406030204" pitchFamily="18" charset="0"/>
                </a:rPr>
                <m:t>) ~ </m:t>
              </m:r>
              <m:r>
                <a:rPr lang="en-US" sz="2400" i="1" kern="1200">
                  <a:solidFill>
                    <a:schemeClr val="tx1"/>
                  </a:solidFill>
                  <a:latin typeface="Cambria Math" panose="02040503050406030204" pitchFamily="18" charset="0"/>
                </a:rPr>
                <m:t>𝑃𝑜</m:t>
              </m:r>
              <m:r>
                <a:rPr lang="en-US" sz="2400" kern="1200">
                  <a:solidFill>
                    <a:schemeClr val="tx1"/>
                  </a:solidFill>
                  <a:latin typeface="Cambria Math" panose="02040503050406030204" pitchFamily="18" charset="0"/>
                </a:rPr>
                <m:t>(</m:t>
              </m:r>
            </m:oMath>
          </a14:m>
          <a:r>
            <a:rPr lang="en-US" sz="2400" kern="1200">
              <a:solidFill>
                <a:schemeClr val="tx1"/>
              </a:solidFill>
            </a:rPr>
            <a:t> </a:t>
          </a:r>
          <a14:m xmlns:a14="http://schemas.microsoft.com/office/drawing/2010/main">
            <m:oMath xmlns:m="http://schemas.openxmlformats.org/officeDocument/2006/math">
              <m:r>
                <a:rPr lang="en-US" sz="2400" i="1" kern="1200">
                  <a:solidFill>
                    <a:schemeClr val="tx1"/>
                  </a:solidFill>
                  <a:latin typeface="Cambria Math" panose="02040503050406030204" pitchFamily="18" charset="0"/>
                </a:rPr>
                <m:t>𝜆</m:t>
              </m:r>
              <m:r>
                <a:rPr lang="en-US" sz="2400" kern="1200">
                  <a:solidFill>
                    <a:schemeClr val="tx1"/>
                  </a:solidFill>
                  <a:latin typeface="Cambria Math" panose="02040503050406030204" pitchFamily="18" charset="0"/>
                </a:rPr>
                <m:t>)</m:t>
              </m:r>
            </m:oMath>
          </a14:m>
          <a:endParaRPr lang="it-IT" sz="2400" kern="1200">
            <a:solidFill>
              <a:schemeClr val="tx1"/>
            </a:solidFill>
          </a:endParaRPr>
        </a:p>
      </dsp:txBody>
      <dsp:txXfrm>
        <a:off x="730368" y="990778"/>
        <a:ext cx="8936105" cy="495587"/>
      </dsp:txXfrm>
    </dsp:sp>
    <dsp:sp modelId="{541F1F33-366E-C948-A396-E53074BEE636}">
      <dsp:nvSpPr>
        <dsp:cNvPr id="0" name=""/>
        <dsp:cNvSpPr/>
      </dsp:nvSpPr>
      <dsp:spPr>
        <a:xfrm>
          <a:off x="420626" y="928829"/>
          <a:ext cx="619484" cy="619484"/>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4137DD-1CDF-6B4C-90E3-5F7D8B41CC45}">
      <dsp:nvSpPr>
        <dsp:cNvPr id="0" name=""/>
        <dsp:cNvSpPr/>
      </dsp:nvSpPr>
      <dsp:spPr>
        <a:xfrm>
          <a:off x="839362" y="1733921"/>
          <a:ext cx="8827111" cy="495587"/>
        </a:xfrm>
        <a:prstGeom prst="rect">
          <a:avLst/>
        </a:prstGeom>
        <a:no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372"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err="1">
              <a:solidFill>
                <a:schemeClr val="tx1"/>
              </a:solidFill>
            </a:rPr>
            <a:t>Daily</a:t>
          </a:r>
          <a:r>
            <a:rPr lang="it-IT" sz="2400" kern="1200">
              <a:solidFill>
                <a:schemeClr val="tx1"/>
              </a:solidFill>
            </a:rPr>
            <a:t> </a:t>
          </a:r>
          <a:r>
            <a:rPr lang="it-IT" sz="2400" kern="1200" err="1">
              <a:solidFill>
                <a:schemeClr val="tx1"/>
              </a:solidFill>
            </a:rPr>
            <a:t>Number</a:t>
          </a:r>
          <a:r>
            <a:rPr lang="it-IT" sz="2400" kern="1200">
              <a:solidFill>
                <a:schemeClr val="tx1"/>
              </a:solidFill>
            </a:rPr>
            <a:t> of </a:t>
          </a:r>
          <a:r>
            <a:rPr lang="it-IT" sz="2400" kern="1200" err="1">
              <a:solidFill>
                <a:schemeClr val="tx1"/>
              </a:solidFill>
            </a:rPr>
            <a:t>clicks</a:t>
          </a:r>
          <a:r>
            <a:rPr lang="it-IT" sz="2400" kern="1200">
              <a:solidFill>
                <a:schemeClr val="tx1"/>
              </a:solidFill>
            </a:rPr>
            <a:t>:              </a:t>
          </a:r>
          <a14:m xmlns:a14="http://schemas.microsoft.com/office/drawing/2010/main">
            <m:oMath xmlns:m="http://schemas.openxmlformats.org/officeDocument/2006/math">
              <m:sSub>
                <m:sSubPr>
                  <m:ctrlPr>
                    <a:rPr lang="it-IT" sz="2400" i="1" kern="1200" smtClean="0">
                      <a:solidFill>
                        <a:schemeClr val="tx1"/>
                      </a:solidFill>
                      <a:latin typeface="Cambria Math" panose="02040503050406030204" pitchFamily="18" charset="0"/>
                    </a:rPr>
                  </m:ctrlPr>
                </m:sSubPr>
                <m:e>
                  <m:r>
                    <a:rPr lang="en-US" sz="2400" i="1" kern="1200">
                      <a:solidFill>
                        <a:schemeClr val="tx1"/>
                      </a:solidFill>
                      <a:latin typeface="Cambria Math" panose="02040503050406030204" pitchFamily="18" charset="0"/>
                    </a:rPr>
                    <m:t>𝑛</m:t>
                  </m:r>
                </m:e>
                <m:sub>
                  <m:r>
                    <a:rPr lang="en-US" sz="2400" i="1" kern="1200">
                      <a:solidFill>
                        <a:schemeClr val="tx1"/>
                      </a:solidFill>
                      <a:latin typeface="Cambria Math" panose="02040503050406030204" pitchFamily="18" charset="0"/>
                    </a:rPr>
                    <m:t>𝑏</m:t>
                  </m:r>
                </m:sub>
              </m:sSub>
              <m:r>
                <m:rPr>
                  <m:nor/>
                </m:rPr>
                <a:rPr lang="en-US" sz="2400" kern="1200">
                  <a:solidFill>
                    <a:schemeClr val="tx1"/>
                  </a:solidFill>
                </a:rPr>
                <m:t>  ~ </m:t>
              </m:r>
              <m:r>
                <m:rPr>
                  <m:nor/>
                </m:rPr>
                <a:rPr lang="en-US" sz="2400" kern="1200">
                  <a:solidFill>
                    <a:schemeClr val="tx1"/>
                  </a:solidFill>
                </a:rPr>
                <m:t>N</m:t>
              </m:r>
              <m:r>
                <m:rPr>
                  <m:nor/>
                </m:rPr>
                <a:rPr lang="en-US" sz="2400" kern="1200">
                  <a:solidFill>
                    <a:schemeClr val="tx1"/>
                  </a:solidFill>
                </a:rPr>
                <m:t>(</m:t>
              </m:r>
              <m:r>
                <m:rPr>
                  <m:nor/>
                </m:rPr>
                <a:rPr lang="en-US" sz="2400" kern="1200">
                  <a:solidFill>
                    <a:schemeClr val="tx1"/>
                  </a:solidFill>
                </a:rPr>
                <m:t>n</m:t>
              </m:r>
              <m:r>
                <m:rPr>
                  <m:nor/>
                </m:rPr>
                <a:rPr lang="en-US" sz="2400" kern="1200">
                  <a:solidFill>
                    <a:schemeClr val="tx1"/>
                  </a:solidFill>
                </a:rPr>
                <m:t>(</m:t>
              </m:r>
              <m:r>
                <m:rPr>
                  <m:nor/>
                </m:rPr>
                <a:rPr lang="en-US" sz="2400" kern="1200">
                  <a:solidFill>
                    <a:schemeClr val="tx1"/>
                  </a:solidFill>
                </a:rPr>
                <m:t>b</m:t>
              </m:r>
              <m:r>
                <m:rPr>
                  <m:nor/>
                </m:rPr>
                <a:rPr lang="en-US" sz="2400" kern="1200">
                  <a:solidFill>
                    <a:schemeClr val="tx1"/>
                  </a:solidFill>
                </a:rPr>
                <m:t>), </m:t>
              </m:r>
              <m:sSup>
                <m:sSupPr>
                  <m:ctrlPr>
                    <a:rPr lang="it-IT" sz="2400" i="1" kern="1200">
                      <a:solidFill>
                        <a:schemeClr val="tx1"/>
                      </a:solidFill>
                      <a:latin typeface="Cambria Math" panose="02040503050406030204" pitchFamily="18" charset="0"/>
                    </a:rPr>
                  </m:ctrlPr>
                </m:sSupPr>
                <m:e>
                  <m:r>
                    <a:rPr lang="en-US" sz="2400" i="1" kern="1200">
                      <a:solidFill>
                        <a:schemeClr val="tx1"/>
                      </a:solidFill>
                      <a:latin typeface="Cambria Math" panose="02040503050406030204" pitchFamily="18" charset="0"/>
                    </a:rPr>
                    <m:t>𝜎</m:t>
                  </m:r>
                </m:e>
                <m:sup>
                  <m:r>
                    <a:rPr lang="en-US" sz="2400" kern="1200">
                      <a:solidFill>
                        <a:schemeClr val="tx1"/>
                      </a:solidFill>
                      <a:latin typeface="Cambria Math" panose="02040503050406030204" pitchFamily="18" charset="0"/>
                    </a:rPr>
                    <m:t>2</m:t>
                  </m:r>
                </m:sup>
              </m:sSup>
              <m:r>
                <m:rPr>
                  <m:nor/>
                </m:rPr>
                <a:rPr lang="en-US" sz="2400" kern="1200">
                  <a:solidFill>
                    <a:schemeClr val="tx1"/>
                  </a:solidFill>
                </a:rPr>
                <m:t>)</m:t>
              </m:r>
            </m:oMath>
          </a14:m>
          <a:r>
            <a:rPr lang="it-IT" sz="2400" kern="1200">
              <a:solidFill>
                <a:schemeClr val="tx1"/>
              </a:solidFill>
              <a:effectLst/>
            </a:rPr>
            <a:t> </a:t>
          </a:r>
          <a:endParaRPr lang="it-IT" sz="2400" kern="1200">
            <a:solidFill>
              <a:schemeClr val="tx1"/>
            </a:solidFill>
          </a:endParaRPr>
        </a:p>
      </dsp:txBody>
      <dsp:txXfrm>
        <a:off x="839362" y="1733921"/>
        <a:ext cx="8827111" cy="495587"/>
      </dsp:txXfrm>
    </dsp:sp>
    <dsp:sp modelId="{B5457ADA-10E5-0047-9C41-0DCA44DE416A}">
      <dsp:nvSpPr>
        <dsp:cNvPr id="0" name=""/>
        <dsp:cNvSpPr/>
      </dsp:nvSpPr>
      <dsp:spPr>
        <a:xfrm>
          <a:off x="529620" y="1671972"/>
          <a:ext cx="619484" cy="619484"/>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EC152-0AF3-4C44-AA9A-1CCF7FAE30D3}">
      <dsp:nvSpPr>
        <dsp:cNvPr id="0" name=""/>
        <dsp:cNvSpPr/>
      </dsp:nvSpPr>
      <dsp:spPr>
        <a:xfrm>
          <a:off x="730368" y="2477064"/>
          <a:ext cx="8936105" cy="495587"/>
        </a:xfrm>
        <a:prstGeom prst="rect">
          <a:avLst/>
        </a:prstGeom>
        <a:no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372" tIns="60960" rIns="60960" bIns="60960" numCol="1" spcCol="1270" anchor="ctr" anchorCtr="0">
          <a:noAutofit/>
        </a:bodyPr>
        <a:lstStyle/>
        <a:p>
          <a:pPr marL="0" lvl="0" indent="0" algn="l" defTabSz="1066800">
            <a:lnSpc>
              <a:spcPct val="90000"/>
            </a:lnSpc>
            <a:spcBef>
              <a:spcPct val="0"/>
            </a:spcBef>
            <a:spcAft>
              <a:spcPct val="35000"/>
            </a:spcAft>
            <a:buFont typeface="Courier New" panose="02070309020205020404" pitchFamily="49" charset="0"/>
            <a:buNone/>
          </a:pPr>
          <a:r>
            <a:rPr lang="it-IT" sz="2400" kern="1200" err="1">
              <a:solidFill>
                <a:schemeClr val="tx1"/>
              </a:solidFill>
            </a:rPr>
            <a:t>Daily</a:t>
          </a:r>
          <a:r>
            <a:rPr lang="it-IT" sz="2400" kern="1200">
              <a:solidFill>
                <a:schemeClr val="tx1"/>
              </a:solidFill>
            </a:rPr>
            <a:t> </a:t>
          </a:r>
          <a:r>
            <a:rPr lang="it-IT" sz="2400" kern="1200" err="1">
              <a:solidFill>
                <a:schemeClr val="tx1"/>
              </a:solidFill>
            </a:rPr>
            <a:t>cost</a:t>
          </a:r>
          <a:r>
            <a:rPr lang="it-IT" sz="2400" kern="1200">
              <a:solidFill>
                <a:schemeClr val="tx1"/>
              </a:solidFill>
            </a:rPr>
            <a:t> per click:                </a:t>
          </a:r>
          <a14:m xmlns:a14="http://schemas.microsoft.com/office/drawing/2010/main">
            <m:oMath xmlns:m="http://schemas.openxmlformats.org/officeDocument/2006/math">
              <m:sSub>
                <m:sSubPr>
                  <m:ctrlPr>
                    <a:rPr lang="it-IT" sz="2400" i="1" kern="1200" smtClean="0">
                      <a:solidFill>
                        <a:schemeClr val="tx1"/>
                      </a:solidFill>
                      <a:latin typeface="Cambria Math" panose="02040503050406030204" pitchFamily="18" charset="0"/>
                    </a:rPr>
                  </m:ctrlPr>
                </m:sSubPr>
                <m:e>
                  <m:r>
                    <a:rPr lang="en-US" sz="2400" i="1" kern="1200">
                      <a:solidFill>
                        <a:schemeClr val="tx1"/>
                      </a:solidFill>
                      <a:latin typeface="Cambria Math" panose="02040503050406030204" pitchFamily="18" charset="0"/>
                    </a:rPr>
                    <m:t>𝑐𝑝𝑐</m:t>
                  </m:r>
                </m:e>
                <m:sub>
                  <m:r>
                    <a:rPr lang="en-US" sz="2400" i="1" kern="1200">
                      <a:solidFill>
                        <a:schemeClr val="tx1"/>
                      </a:solidFill>
                      <a:latin typeface="Cambria Math" panose="02040503050406030204" pitchFamily="18" charset="0"/>
                    </a:rPr>
                    <m:t>𝑏</m:t>
                  </m:r>
                </m:sub>
              </m:sSub>
              <m:r>
                <m:rPr>
                  <m:nor/>
                </m:rPr>
                <a:rPr lang="en-US" sz="2400" kern="1200">
                  <a:solidFill>
                    <a:schemeClr val="tx1"/>
                  </a:solidFill>
                </a:rPr>
                <m:t>~</m:t>
              </m:r>
              <m:r>
                <m:rPr>
                  <m:nor/>
                </m:rPr>
                <a:rPr lang="en-US" sz="2400" kern="1200">
                  <a:solidFill>
                    <a:schemeClr val="tx1"/>
                  </a:solidFill>
                </a:rPr>
                <m:t>N</m:t>
              </m:r>
              <m:r>
                <m:rPr>
                  <m:nor/>
                </m:rPr>
                <a:rPr lang="en-US" sz="2400" kern="1200">
                  <a:solidFill>
                    <a:schemeClr val="tx1"/>
                  </a:solidFill>
                </a:rPr>
                <m:t>(</m:t>
              </m:r>
              <m:r>
                <m:rPr>
                  <m:nor/>
                </m:rPr>
                <a:rPr lang="en-US" sz="2400" kern="1200">
                  <a:solidFill>
                    <a:schemeClr val="tx1"/>
                  </a:solidFill>
                </a:rPr>
                <m:t>c</m:t>
              </m:r>
              <m:r>
                <m:rPr>
                  <m:nor/>
                </m:rPr>
                <a:rPr lang="en-US" sz="2400" kern="1200">
                  <a:solidFill>
                    <a:schemeClr val="tx1"/>
                  </a:solidFill>
                </a:rPr>
                <m:t>(</m:t>
              </m:r>
              <m:r>
                <m:rPr>
                  <m:nor/>
                </m:rPr>
                <a:rPr lang="en-US" sz="2400" kern="1200">
                  <a:solidFill>
                    <a:schemeClr val="tx1"/>
                  </a:solidFill>
                </a:rPr>
                <m:t>b</m:t>
              </m:r>
              <m:r>
                <m:rPr>
                  <m:nor/>
                </m:rPr>
                <a:rPr lang="en-US" sz="2400" kern="1200">
                  <a:solidFill>
                    <a:schemeClr val="tx1"/>
                  </a:solidFill>
                </a:rPr>
                <m:t>), </m:t>
              </m:r>
              <m:sSup>
                <m:sSupPr>
                  <m:ctrlPr>
                    <a:rPr lang="it-IT" sz="2400" i="1" kern="1200">
                      <a:solidFill>
                        <a:schemeClr val="tx1"/>
                      </a:solidFill>
                      <a:latin typeface="Cambria Math" panose="02040503050406030204" pitchFamily="18" charset="0"/>
                    </a:rPr>
                  </m:ctrlPr>
                </m:sSupPr>
                <m:e>
                  <m:r>
                    <a:rPr lang="en-US" sz="2400" i="1" kern="1200">
                      <a:solidFill>
                        <a:schemeClr val="tx1"/>
                      </a:solidFill>
                      <a:latin typeface="Cambria Math" panose="02040503050406030204" pitchFamily="18" charset="0"/>
                    </a:rPr>
                    <m:t>𝜎</m:t>
                  </m:r>
                </m:e>
                <m:sup>
                  <m:r>
                    <a:rPr lang="en-US" sz="2400" kern="1200">
                      <a:solidFill>
                        <a:schemeClr val="tx1"/>
                      </a:solidFill>
                      <a:latin typeface="Cambria Math" panose="02040503050406030204" pitchFamily="18" charset="0"/>
                    </a:rPr>
                    <m:t>2</m:t>
                  </m:r>
                </m:sup>
              </m:sSup>
              <m:r>
                <m:rPr>
                  <m:nor/>
                </m:rPr>
                <a:rPr lang="en-US" sz="2400" kern="1200">
                  <a:solidFill>
                    <a:schemeClr val="tx1"/>
                  </a:solidFill>
                </a:rPr>
                <m:t>) </m:t>
              </m:r>
            </m:oMath>
          </a14:m>
          <a:endParaRPr lang="it-IT" sz="2400" kern="1200">
            <a:solidFill>
              <a:schemeClr val="tx1"/>
            </a:solidFill>
          </a:endParaRPr>
        </a:p>
      </dsp:txBody>
      <dsp:txXfrm>
        <a:off x="730368" y="2477064"/>
        <a:ext cx="8936105" cy="495587"/>
      </dsp:txXfrm>
    </dsp:sp>
    <dsp:sp modelId="{506740CE-6C06-064D-BD01-02DF99466CC0}">
      <dsp:nvSpPr>
        <dsp:cNvPr id="0" name=""/>
        <dsp:cNvSpPr/>
      </dsp:nvSpPr>
      <dsp:spPr>
        <a:xfrm>
          <a:off x="420626" y="2415116"/>
          <a:ext cx="619484" cy="619484"/>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B8E21D-7034-2346-8549-F7C5AD91C48A}">
      <dsp:nvSpPr>
        <dsp:cNvPr id="0" name=""/>
        <dsp:cNvSpPr/>
      </dsp:nvSpPr>
      <dsp:spPr>
        <a:xfrm>
          <a:off x="375244" y="3220207"/>
          <a:ext cx="9291228" cy="495587"/>
        </a:xfrm>
        <a:prstGeom prst="rect">
          <a:avLst/>
        </a:prstGeom>
        <a:no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372" tIns="60960" rIns="60960" bIns="60960" numCol="1" spcCol="1270" anchor="ctr" anchorCtr="0">
          <a:noAutofit/>
        </a:bodyPr>
        <a:lstStyle/>
        <a:p>
          <a:pPr marL="0" lvl="0" indent="0" algn="l" defTabSz="1066800">
            <a:lnSpc>
              <a:spcPct val="90000"/>
            </a:lnSpc>
            <a:spcBef>
              <a:spcPct val="0"/>
            </a:spcBef>
            <a:spcAft>
              <a:spcPct val="35000"/>
            </a:spcAft>
            <a:buNone/>
          </a:pPr>
          <a:r>
            <a:rPr lang="it-IT" sz="2400" kern="1200">
              <a:solidFill>
                <a:schemeClr val="tx1"/>
              </a:solidFill>
            </a:rPr>
            <a:t>Delay </a:t>
          </a:r>
          <a:r>
            <a:rPr lang="it-IT" sz="2400" kern="1200" err="1">
              <a:solidFill>
                <a:schemeClr val="tx1"/>
              </a:solidFill>
            </a:rPr>
            <a:t>feedbacks</a:t>
          </a:r>
          <a:r>
            <a:rPr lang="it-IT" sz="2400" kern="1200">
              <a:solidFill>
                <a:schemeClr val="tx1"/>
              </a:solidFill>
            </a:rPr>
            <a:t> in the </a:t>
          </a:r>
          <a:r>
            <a:rPr lang="it-IT" sz="2400" kern="1200" err="1">
              <a:solidFill>
                <a:schemeClr val="tx1"/>
              </a:solidFill>
            </a:rPr>
            <a:t>comeback</a:t>
          </a:r>
          <a:endParaRPr lang="it-IT" sz="2400" kern="1200">
            <a:solidFill>
              <a:schemeClr val="tx1"/>
            </a:solidFill>
          </a:endParaRPr>
        </a:p>
      </dsp:txBody>
      <dsp:txXfrm>
        <a:off x="375244" y="3220207"/>
        <a:ext cx="9291228" cy="495587"/>
      </dsp:txXfrm>
    </dsp:sp>
    <dsp:sp modelId="{48CBEC6D-5CB4-B840-BCD1-6FED814281AA}">
      <dsp:nvSpPr>
        <dsp:cNvPr id="0" name=""/>
        <dsp:cNvSpPr/>
      </dsp:nvSpPr>
      <dsp:spPr>
        <a:xfrm>
          <a:off x="65502" y="3158259"/>
          <a:ext cx="619484" cy="619484"/>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94678-6D67-F543-8695-C716906EE7B2}">
      <dsp:nvSpPr>
        <dsp:cNvPr id="0" name=""/>
        <dsp:cNvSpPr/>
      </dsp:nvSpPr>
      <dsp:spPr>
        <a:xfrm>
          <a:off x="1298430" y="-435953"/>
          <a:ext cx="5764498" cy="5764498"/>
        </a:xfrm>
        <a:prstGeom prst="circularArrow">
          <a:avLst>
            <a:gd name="adj1" fmla="val 5544"/>
            <a:gd name="adj2" fmla="val 330680"/>
            <a:gd name="adj3" fmla="val 13852825"/>
            <a:gd name="adj4" fmla="val 17339339"/>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1511D-A4E7-7C48-A939-58BA7BB742B4}">
      <dsp:nvSpPr>
        <dsp:cNvPr id="0" name=""/>
        <dsp:cNvSpPr/>
      </dsp:nvSpPr>
      <dsp:spPr>
        <a:xfrm>
          <a:off x="2876056" y="4523"/>
          <a:ext cx="2609246" cy="486345"/>
        </a:xfrm>
        <a:prstGeom prst="roundRect">
          <a:avLst/>
        </a:prstGeom>
        <a:no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i="1" kern="1200" dirty="0" err="1">
              <a:solidFill>
                <a:schemeClr val="tx1"/>
              </a:solidFill>
            </a:rPr>
            <a:t>Bid</a:t>
          </a:r>
          <a:r>
            <a:rPr lang="it-IT" sz="1800" i="1" kern="1200" dirty="0">
              <a:solidFill>
                <a:schemeClr val="tx1"/>
              </a:solidFill>
            </a:rPr>
            <a:t> </a:t>
          </a:r>
          <a:r>
            <a:rPr lang="it-IT" sz="1800" i="1" kern="1200" dirty="0" err="1">
              <a:solidFill>
                <a:schemeClr val="tx1"/>
              </a:solidFill>
            </a:rPr>
            <a:t>learner</a:t>
          </a:r>
          <a:r>
            <a:rPr lang="it-IT" sz="1800" i="1" kern="1200" dirty="0">
              <a:solidFill>
                <a:schemeClr val="tx1"/>
              </a:solidFill>
            </a:rPr>
            <a:t> pull the </a:t>
          </a:r>
          <a:r>
            <a:rPr lang="it-IT" sz="1800" i="1" kern="1200" dirty="0" err="1">
              <a:solidFill>
                <a:schemeClr val="tx1"/>
              </a:solidFill>
            </a:rPr>
            <a:t>bid</a:t>
          </a:r>
          <a:endParaRPr lang="it-IT" sz="1800" kern="1200" dirty="0"/>
        </a:p>
      </dsp:txBody>
      <dsp:txXfrm>
        <a:off x="2899797" y="28264"/>
        <a:ext cx="2561764" cy="438863"/>
      </dsp:txXfrm>
    </dsp:sp>
    <dsp:sp modelId="{C5747F9E-A7E8-F44F-B8BB-80DA39969B6F}">
      <dsp:nvSpPr>
        <dsp:cNvPr id="0" name=""/>
        <dsp:cNvSpPr/>
      </dsp:nvSpPr>
      <dsp:spPr>
        <a:xfrm>
          <a:off x="5440773" y="410545"/>
          <a:ext cx="777057" cy="301102"/>
        </a:xfrm>
        <a:prstGeom prst="round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it-IT" sz="1200" i="1" kern="1200" smtClean="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𝒃</m:t>
                    </m:r>
                  </m:e>
                  <m:sub>
                    <m:r>
                      <a:rPr lang="en-US" sz="1200" b="1" i="1" kern="1200">
                        <a:solidFill>
                          <a:schemeClr val="tx1"/>
                        </a:solidFill>
                        <a:latin typeface="Cambria Math" panose="02040503050406030204" pitchFamily="18" charset="0"/>
                      </a:rPr>
                      <m:t>𝒕</m:t>
                    </m:r>
                  </m:sub>
                </m:sSub>
              </m:oMath>
            </m:oMathPara>
          </a14:m>
          <a:endParaRPr lang="it-IT" sz="1200" i="1" kern="1200">
            <a:solidFill>
              <a:schemeClr val="tx1"/>
            </a:solidFill>
          </a:endParaRPr>
        </a:p>
      </dsp:txBody>
      <dsp:txXfrm>
        <a:off x="5455472" y="425244"/>
        <a:ext cx="747659" cy="271704"/>
      </dsp:txXfrm>
    </dsp:sp>
    <dsp:sp modelId="{58B84D1A-FA2C-674E-8537-12368BA824ED}">
      <dsp:nvSpPr>
        <dsp:cNvPr id="0" name=""/>
        <dsp:cNvSpPr/>
      </dsp:nvSpPr>
      <dsp:spPr>
        <a:xfrm>
          <a:off x="4937297" y="863752"/>
          <a:ext cx="2599254" cy="751083"/>
        </a:xfrm>
        <a:prstGeom prst="roundRect">
          <a:avLst/>
        </a:prstGeom>
        <a:no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i="1" kern="1200" dirty="0">
              <a:solidFill>
                <a:schemeClr val="tx1"/>
              </a:solidFill>
            </a:rPr>
            <a:t>Price </a:t>
          </a:r>
          <a:r>
            <a:rPr lang="it-IT" sz="1800" i="1" kern="1200" dirty="0" err="1">
              <a:solidFill>
                <a:schemeClr val="tx1"/>
              </a:solidFill>
            </a:rPr>
            <a:t>Learner</a:t>
          </a:r>
          <a:r>
            <a:rPr lang="it-IT" sz="1800" i="1" kern="1200" dirty="0">
              <a:solidFill>
                <a:schemeClr val="tx1"/>
              </a:solidFill>
            </a:rPr>
            <a:t> pull the </a:t>
          </a:r>
          <a:r>
            <a:rPr lang="it-IT" sz="1800" i="1" kern="1200" dirty="0" err="1">
              <a:solidFill>
                <a:schemeClr val="tx1"/>
              </a:solidFill>
            </a:rPr>
            <a:t>price</a:t>
          </a:r>
          <a:r>
            <a:rPr lang="it-IT" sz="1800" i="1" kern="1200" dirty="0">
              <a:solidFill>
                <a:schemeClr val="tx1"/>
              </a:solidFill>
            </a:rPr>
            <a:t> </a:t>
          </a:r>
        </a:p>
      </dsp:txBody>
      <dsp:txXfrm>
        <a:off x="4973962" y="900417"/>
        <a:ext cx="2525924" cy="677753"/>
      </dsp:txXfrm>
    </dsp:sp>
    <dsp:sp modelId="{1E3E4872-61ED-B84C-8A77-420649891EED}">
      <dsp:nvSpPr>
        <dsp:cNvPr id="0" name=""/>
        <dsp:cNvSpPr/>
      </dsp:nvSpPr>
      <dsp:spPr>
        <a:xfrm>
          <a:off x="6337057" y="1856355"/>
          <a:ext cx="777057" cy="301102"/>
        </a:xfrm>
        <a:prstGeom prst="round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it-IT" sz="1200" i="1" kern="1200" smtClean="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𝒃</m:t>
                  </m:r>
                </m:e>
                <m:sub>
                  <m:r>
                    <a:rPr lang="en-US" sz="1200" b="1" i="1" kern="1200">
                      <a:solidFill>
                        <a:schemeClr val="tx1"/>
                      </a:solidFill>
                      <a:latin typeface="Cambria Math" panose="02040503050406030204" pitchFamily="18" charset="0"/>
                    </a:rPr>
                    <m:t>𝒕</m:t>
                  </m:r>
                </m:sub>
              </m:sSub>
            </m:oMath>
          </a14:m>
          <a:r>
            <a:rPr lang="it-IT" sz="1200" i="1" kern="1200">
              <a:solidFill>
                <a:schemeClr val="tx1"/>
              </a:solidFill>
            </a:rPr>
            <a:t>, </a:t>
          </a:r>
          <a14:m xmlns:a14="http://schemas.microsoft.com/office/drawing/2010/main">
            <m:oMath xmlns:m="http://schemas.openxmlformats.org/officeDocument/2006/math">
              <m:sSub>
                <m:sSubPr>
                  <m:ctrlPr>
                    <a:rPr lang="it-IT" sz="1200" i="1" kern="1200" smtClean="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𝒑</m:t>
                  </m:r>
                </m:e>
                <m:sub>
                  <m:r>
                    <a:rPr lang="en-US" sz="1200" b="1" i="1" kern="1200">
                      <a:solidFill>
                        <a:schemeClr val="tx1"/>
                      </a:solidFill>
                      <a:latin typeface="Cambria Math" panose="02040503050406030204" pitchFamily="18" charset="0"/>
                    </a:rPr>
                    <m:t>𝒕</m:t>
                  </m:r>
                </m:sub>
              </m:sSub>
              <m:r>
                <a:rPr lang="it-IT" sz="1200" b="1" i="1" kern="1200" smtClean="0">
                  <a:solidFill>
                    <a:schemeClr val="tx1"/>
                  </a:solidFill>
                  <a:latin typeface="Cambria Math" panose="02040503050406030204" pitchFamily="18" charset="0"/>
                </a:rPr>
                <m:t> </m:t>
              </m:r>
            </m:oMath>
          </a14:m>
          <a:endParaRPr lang="it-IT" sz="1200" i="1" kern="1200">
            <a:solidFill>
              <a:schemeClr val="tx1"/>
            </a:solidFill>
          </a:endParaRPr>
        </a:p>
      </dsp:txBody>
      <dsp:txXfrm>
        <a:off x="6351756" y="1871054"/>
        <a:ext cx="747659" cy="271704"/>
      </dsp:txXfrm>
    </dsp:sp>
    <dsp:sp modelId="{CBCE8996-0C05-1743-A971-8982FB33DD44}">
      <dsp:nvSpPr>
        <dsp:cNvPr id="0" name=""/>
        <dsp:cNvSpPr/>
      </dsp:nvSpPr>
      <dsp:spPr>
        <a:xfrm>
          <a:off x="4981625" y="2524907"/>
          <a:ext cx="3191258" cy="687725"/>
        </a:xfrm>
        <a:prstGeom prst="roundRect">
          <a:avLst/>
        </a:prstGeom>
        <a:no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i="1" kern="1200" err="1">
              <a:solidFill>
                <a:schemeClr val="tx1"/>
              </a:solidFill>
            </a:rPr>
            <a:t>Bid</a:t>
          </a:r>
          <a:r>
            <a:rPr lang="it-IT" sz="1800" i="1" kern="1200">
              <a:solidFill>
                <a:schemeClr val="tx1"/>
              </a:solidFill>
            </a:rPr>
            <a:t> </a:t>
          </a:r>
          <a:r>
            <a:rPr lang="it-IT" sz="1800" i="1" kern="1200" err="1">
              <a:solidFill>
                <a:schemeClr val="tx1"/>
              </a:solidFill>
            </a:rPr>
            <a:t>environment</a:t>
          </a:r>
          <a:r>
            <a:rPr lang="it-IT" sz="1800" i="1" kern="1200">
              <a:solidFill>
                <a:schemeClr val="tx1"/>
              </a:solidFill>
            </a:rPr>
            <a:t> </a:t>
          </a:r>
          <a:r>
            <a:rPr lang="it-IT" sz="1800" i="1" kern="1200" err="1">
              <a:solidFill>
                <a:schemeClr val="tx1"/>
              </a:solidFill>
            </a:rPr>
            <a:t>returns</a:t>
          </a:r>
          <a:r>
            <a:rPr lang="it-IT" sz="1800" i="1" kern="1200">
              <a:solidFill>
                <a:schemeClr val="tx1"/>
              </a:solidFill>
            </a:rPr>
            <a:t> </a:t>
          </a:r>
          <a:r>
            <a:rPr lang="it-IT" sz="1800" i="1" kern="1200" err="1">
              <a:solidFill>
                <a:schemeClr val="tx1"/>
              </a:solidFill>
            </a:rPr>
            <a:t>bid</a:t>
          </a:r>
          <a:r>
            <a:rPr lang="it-IT" sz="1800" i="1" kern="1200">
              <a:solidFill>
                <a:schemeClr val="tx1"/>
              </a:solidFill>
            </a:rPr>
            <a:t> </a:t>
          </a:r>
          <a:r>
            <a:rPr lang="it-IT" sz="1800" i="1" kern="1200" err="1">
              <a:solidFill>
                <a:schemeClr val="tx1"/>
              </a:solidFill>
            </a:rPr>
            <a:t>associated</a:t>
          </a:r>
          <a:r>
            <a:rPr lang="it-IT" sz="1800" i="1" kern="1200">
              <a:solidFill>
                <a:schemeClr val="tx1"/>
              </a:solidFill>
            </a:rPr>
            <a:t> </a:t>
          </a:r>
          <a:r>
            <a:rPr lang="it-IT" sz="1800" i="1" kern="1200" err="1">
              <a:solidFill>
                <a:schemeClr val="tx1"/>
              </a:solidFill>
            </a:rPr>
            <a:t>quantites</a:t>
          </a:r>
          <a:endParaRPr lang="it-IT" sz="1800" i="1" kern="1200">
            <a:solidFill>
              <a:schemeClr val="tx1"/>
            </a:solidFill>
          </a:endParaRPr>
        </a:p>
      </dsp:txBody>
      <dsp:txXfrm>
        <a:off x="5015197" y="2558479"/>
        <a:ext cx="3124114" cy="620581"/>
      </dsp:txXfrm>
    </dsp:sp>
    <dsp:sp modelId="{22F921B2-41A7-694C-81E2-7CF7F540270C}">
      <dsp:nvSpPr>
        <dsp:cNvPr id="0" name=""/>
        <dsp:cNvSpPr/>
      </dsp:nvSpPr>
      <dsp:spPr>
        <a:xfrm>
          <a:off x="5606640" y="3264158"/>
          <a:ext cx="2006520" cy="487000"/>
        </a:xfrm>
        <a:prstGeom prst="round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it-IT" sz="1200" i="1" kern="1200" smtClean="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𝒑</m:t>
                  </m:r>
                </m:e>
                <m:sub>
                  <m:r>
                    <a:rPr lang="en-US" sz="1200" b="1" i="1" kern="1200">
                      <a:solidFill>
                        <a:schemeClr val="tx1"/>
                      </a:solidFill>
                      <a:latin typeface="Cambria Math" panose="02040503050406030204" pitchFamily="18" charset="0"/>
                    </a:rPr>
                    <m:t>𝒕</m:t>
                  </m:r>
                </m:sub>
              </m:sSub>
              <m:r>
                <a:rPr lang="it-IT" sz="1200" b="1" i="1" kern="1200" smtClean="0">
                  <a:solidFill>
                    <a:schemeClr val="tx1"/>
                  </a:solidFill>
                  <a:latin typeface="Cambria Math" panose="02040503050406030204" pitchFamily="18" charset="0"/>
                </a:rPr>
                <m:t> ,</m:t>
              </m:r>
              <m:sSub>
                <m:sSubPr>
                  <m:ctrlPr>
                    <a:rPr lang="it-IT" sz="1200" i="1" kern="120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𝒏</m:t>
                  </m:r>
                </m:e>
                <m:sub>
                  <m:r>
                    <a:rPr lang="en-US" sz="1200" b="1" i="1" kern="1200">
                      <a:solidFill>
                        <a:schemeClr val="tx1"/>
                      </a:solidFill>
                      <a:latin typeface="Cambria Math" panose="02040503050406030204" pitchFamily="18" charset="0"/>
                    </a:rPr>
                    <m:t>𝒃</m:t>
                  </m:r>
                  <m:r>
                    <a:rPr lang="en-US" sz="1200" b="1" kern="1200">
                      <a:solidFill>
                        <a:schemeClr val="tx1"/>
                      </a:solidFill>
                      <a:latin typeface="Cambria Math" panose="02040503050406030204" pitchFamily="18" charset="0"/>
                    </a:rPr>
                    <m:t>,</m:t>
                  </m:r>
                  <m:r>
                    <a:rPr lang="en-US" sz="1200" b="1" i="1" kern="1200">
                      <a:solidFill>
                        <a:schemeClr val="tx1"/>
                      </a:solidFill>
                      <a:latin typeface="Cambria Math" panose="02040503050406030204" pitchFamily="18" charset="0"/>
                    </a:rPr>
                    <m:t>𝒕</m:t>
                  </m:r>
                </m:sub>
              </m:sSub>
              <m:r>
                <a:rPr lang="it-IT" sz="1200" kern="1200">
                  <a:solidFill>
                    <a:schemeClr val="tx1"/>
                  </a:solidFill>
                  <a:latin typeface="Cambria Math" panose="02040503050406030204" pitchFamily="18" charset="0"/>
                </a:rPr>
                <m:t> </m:t>
              </m:r>
            </m:oMath>
          </a14:m>
          <a:r>
            <a:rPr lang="it-IT" sz="1200" kern="1200">
              <a:solidFill>
                <a:schemeClr val="tx1"/>
              </a:solidFill>
            </a:rPr>
            <a:t>,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𝒄𝒑𝒄</m:t>
                  </m:r>
                </m:e>
                <m:sub>
                  <m:r>
                    <a:rPr lang="en-US" sz="1200" b="1" i="1" kern="1200">
                      <a:solidFill>
                        <a:schemeClr val="tx1"/>
                      </a:solidFill>
                      <a:latin typeface="Cambria Math" panose="02040503050406030204" pitchFamily="18" charset="0"/>
                    </a:rPr>
                    <m:t>𝒃</m:t>
                  </m:r>
                  <m:r>
                    <a:rPr lang="en-US" sz="1200" b="1" kern="1200">
                      <a:solidFill>
                        <a:schemeClr val="tx1"/>
                      </a:solidFill>
                      <a:latin typeface="Cambria Math" panose="02040503050406030204" pitchFamily="18" charset="0"/>
                    </a:rPr>
                    <m:t>,</m:t>
                  </m:r>
                  <m:r>
                    <a:rPr lang="en-US" sz="1200" b="1" i="1" kern="1200">
                      <a:solidFill>
                        <a:schemeClr val="tx1"/>
                      </a:solidFill>
                      <a:latin typeface="Cambria Math" panose="02040503050406030204" pitchFamily="18" charset="0"/>
                    </a:rPr>
                    <m:t>𝒕</m:t>
                  </m:r>
                </m:sub>
              </m:sSub>
            </m:oMath>
          </a14:m>
          <a:endParaRPr lang="it-IT" sz="1200" i="1" kern="1200">
            <a:solidFill>
              <a:schemeClr val="tx1"/>
            </a:solidFill>
          </a:endParaRPr>
        </a:p>
      </dsp:txBody>
      <dsp:txXfrm>
        <a:off x="5630413" y="3287931"/>
        <a:ext cx="1958974" cy="439454"/>
      </dsp:txXfrm>
    </dsp:sp>
    <dsp:sp modelId="{B5461019-7265-E442-94BC-B96E836B5D27}">
      <dsp:nvSpPr>
        <dsp:cNvPr id="0" name=""/>
        <dsp:cNvSpPr/>
      </dsp:nvSpPr>
      <dsp:spPr>
        <a:xfrm>
          <a:off x="4972080" y="3938945"/>
          <a:ext cx="3011746" cy="576001"/>
        </a:xfrm>
        <a:prstGeom prst="roundRect">
          <a:avLst/>
        </a:prstGeom>
        <a:no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i="1" kern="1200" dirty="0" err="1">
              <a:solidFill>
                <a:schemeClr val="tx1"/>
              </a:solidFill>
            </a:rPr>
            <a:t>Pricing</a:t>
          </a:r>
          <a:r>
            <a:rPr lang="it-IT" sz="1800" i="1" kern="1200" dirty="0">
              <a:solidFill>
                <a:schemeClr val="tx1"/>
              </a:solidFill>
            </a:rPr>
            <a:t> </a:t>
          </a:r>
          <a:r>
            <a:rPr lang="it-IT" sz="1800" i="1" kern="1200" dirty="0" err="1">
              <a:solidFill>
                <a:schemeClr val="tx1"/>
              </a:solidFill>
            </a:rPr>
            <a:t>environment</a:t>
          </a:r>
          <a:r>
            <a:rPr lang="it-IT" sz="1800" i="1" kern="1200" dirty="0">
              <a:solidFill>
                <a:schemeClr val="tx1"/>
              </a:solidFill>
            </a:rPr>
            <a:t> </a:t>
          </a:r>
          <a:r>
            <a:rPr lang="it-IT" sz="1800" i="1" kern="1200" dirty="0" err="1">
              <a:solidFill>
                <a:schemeClr val="tx1"/>
              </a:solidFill>
            </a:rPr>
            <a:t>returns</a:t>
          </a:r>
          <a:r>
            <a:rPr lang="it-IT" sz="1800" i="1" kern="1200" dirty="0">
              <a:solidFill>
                <a:schemeClr val="tx1"/>
              </a:solidFill>
            </a:rPr>
            <a:t> </a:t>
          </a:r>
          <a:r>
            <a:rPr lang="it-IT" sz="1800" i="1" kern="1200" dirty="0" err="1">
              <a:solidFill>
                <a:schemeClr val="tx1"/>
              </a:solidFill>
            </a:rPr>
            <a:t>price</a:t>
          </a:r>
          <a:r>
            <a:rPr lang="it-IT" sz="1800" i="1" kern="1200" dirty="0">
              <a:solidFill>
                <a:schemeClr val="tx1"/>
              </a:solidFill>
            </a:rPr>
            <a:t> </a:t>
          </a:r>
          <a:r>
            <a:rPr lang="it-IT" sz="1800" i="1" kern="1200" dirty="0" err="1">
              <a:solidFill>
                <a:schemeClr val="tx1"/>
              </a:solidFill>
            </a:rPr>
            <a:t>associated</a:t>
          </a:r>
          <a:r>
            <a:rPr lang="it-IT" sz="1800" i="1" kern="1200" dirty="0">
              <a:solidFill>
                <a:schemeClr val="tx1"/>
              </a:solidFill>
            </a:rPr>
            <a:t> </a:t>
          </a:r>
          <a:r>
            <a:rPr lang="it-IT" sz="1800" i="1" kern="1200" dirty="0" err="1">
              <a:solidFill>
                <a:schemeClr val="tx1"/>
              </a:solidFill>
            </a:rPr>
            <a:t>quantities</a:t>
          </a:r>
          <a:endParaRPr lang="it-IT" sz="1800" i="1" kern="1200" dirty="0">
            <a:solidFill>
              <a:schemeClr val="tx1"/>
            </a:solidFill>
          </a:endParaRPr>
        </a:p>
      </dsp:txBody>
      <dsp:txXfrm>
        <a:off x="5000198" y="3967063"/>
        <a:ext cx="2955510" cy="519765"/>
      </dsp:txXfrm>
    </dsp:sp>
    <dsp:sp modelId="{9D93F41F-2362-0E49-80DD-850C4B25E687}">
      <dsp:nvSpPr>
        <dsp:cNvPr id="0" name=""/>
        <dsp:cNvSpPr/>
      </dsp:nvSpPr>
      <dsp:spPr>
        <a:xfrm>
          <a:off x="2088991" y="4722516"/>
          <a:ext cx="4418442" cy="500062"/>
        </a:xfrm>
        <a:prstGeom prst="round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it-IT" sz="1200" b="1" i="1" kern="1200" smtClean="0">
                      <a:solidFill>
                        <a:schemeClr val="tx1"/>
                      </a:solidFill>
                      <a:effectLst/>
                      <a:latin typeface="Cambria Math" panose="02040503050406030204" pitchFamily="18" charset="0"/>
                    </a:rPr>
                  </m:ctrlPr>
                </m:sSubPr>
                <m:e>
                  <m:r>
                    <a:rPr lang="it-IT" sz="1200" b="1" i="1" kern="1200" smtClean="0">
                      <a:solidFill>
                        <a:schemeClr val="tx1"/>
                      </a:solidFill>
                      <a:effectLst/>
                      <a:latin typeface="Cambria Math" panose="02040503050406030204" pitchFamily="18" charset="0"/>
                    </a:rPr>
                    <m:t>𝒏</m:t>
                  </m:r>
                </m:e>
                <m:sub>
                  <m:r>
                    <a:rPr lang="it-IT" sz="1200" b="1" i="1" kern="1200" smtClean="0">
                      <a:solidFill>
                        <a:schemeClr val="tx1"/>
                      </a:solidFill>
                      <a:effectLst/>
                      <a:latin typeface="Cambria Math" panose="02040503050406030204" pitchFamily="18" charset="0"/>
                    </a:rPr>
                    <m:t>𝒓𝒆𝒕𝒖𝒓𝒏𝒔</m:t>
                  </m:r>
                </m:sub>
              </m:sSub>
              <m:d>
                <m:dPr>
                  <m:ctrlPr>
                    <a:rPr lang="it-IT" sz="1200" b="1" i="1" kern="1200" smtClean="0">
                      <a:solidFill>
                        <a:schemeClr val="tx1"/>
                      </a:solidFill>
                      <a:effectLst/>
                      <a:latin typeface="Cambria Math" panose="02040503050406030204" pitchFamily="18" charset="0"/>
                    </a:rPr>
                  </m:ctrlPr>
                </m:dPr>
                <m:e>
                  <m:r>
                    <a:rPr lang="it-IT" sz="1200" b="1" i="1" kern="1200" smtClean="0">
                      <a:solidFill>
                        <a:schemeClr val="tx1"/>
                      </a:solidFill>
                      <a:effectLst/>
                      <a:latin typeface="Cambria Math" panose="02040503050406030204" pitchFamily="18" charset="0"/>
                    </a:rPr>
                    <m:t>𝒕</m:t>
                  </m:r>
                </m:e>
              </m:d>
            </m:oMath>
          </a14:m>
          <a:r>
            <a:rPr lang="it-IT" sz="1200" b="1" kern="1200" dirty="0">
              <a:solidFill>
                <a:schemeClr val="tx1"/>
              </a:solidFill>
              <a:effectLst/>
            </a:rPr>
            <a:t>, </a:t>
          </a:r>
          <a14:m xmlns:a14="http://schemas.microsoft.com/office/drawing/2010/main">
            <m:oMath xmlns:m="http://schemas.openxmlformats.org/officeDocument/2006/math">
              <m:sSub>
                <m:sSubPr>
                  <m:ctrlPr>
                    <a:rPr lang="it-IT" sz="1200" b="1" i="1" kern="1200" smtClean="0">
                      <a:solidFill>
                        <a:schemeClr val="tx1"/>
                      </a:solidFill>
                      <a:effectLst/>
                      <a:latin typeface="Cambria Math" panose="02040503050406030204" pitchFamily="18" charset="0"/>
                    </a:rPr>
                  </m:ctrlPr>
                </m:sSubPr>
                <m:e>
                  <m:r>
                    <a:rPr lang="it-IT" sz="1200" b="1" i="1" kern="1200" smtClean="0">
                      <a:solidFill>
                        <a:schemeClr val="tx1"/>
                      </a:solidFill>
                      <a:effectLst/>
                      <a:latin typeface="Cambria Math" panose="02040503050406030204" pitchFamily="18" charset="0"/>
                    </a:rPr>
                    <m:t>𝒏</m:t>
                  </m:r>
                </m:e>
                <m:sub>
                  <m:r>
                    <a:rPr lang="it-IT" sz="1200" b="1" i="1" kern="1200" smtClean="0">
                      <a:solidFill>
                        <a:schemeClr val="tx1"/>
                      </a:solidFill>
                      <a:effectLst/>
                      <a:latin typeface="Cambria Math" panose="02040503050406030204" pitchFamily="18" charset="0"/>
                    </a:rPr>
                    <m:t>𝒑𝒖𝒓𝒄𝒂𝒉𝒔𝒆</m:t>
                  </m:r>
                </m:sub>
              </m:sSub>
              <m:r>
                <a:rPr lang="it-IT" sz="1200" b="1" i="1" kern="1200" smtClean="0">
                  <a:solidFill>
                    <a:schemeClr val="tx1"/>
                  </a:solidFill>
                  <a:effectLst/>
                  <a:latin typeface="Cambria Math" panose="02040503050406030204" pitchFamily="18" charset="0"/>
                </a:rPr>
                <m:t>(</m:t>
              </m:r>
              <m:r>
                <a:rPr lang="it-IT" sz="1200" b="1" i="1" kern="1200" smtClean="0">
                  <a:solidFill>
                    <a:schemeClr val="tx1"/>
                  </a:solidFill>
                  <a:effectLst/>
                  <a:latin typeface="Cambria Math" panose="02040503050406030204" pitchFamily="18" charset="0"/>
                </a:rPr>
                <m:t>𝒕</m:t>
              </m:r>
              <m:r>
                <a:rPr lang="it-IT" sz="1200" b="1" i="1" kern="1200" smtClean="0">
                  <a:solidFill>
                    <a:schemeClr val="tx1"/>
                  </a:solidFill>
                  <a:effectLst/>
                  <a:latin typeface="Cambria Math" panose="02040503050406030204" pitchFamily="18" charset="0"/>
                </a:rPr>
                <m:t>)</m:t>
              </m:r>
            </m:oMath>
          </a14:m>
          <a:r>
            <a:rPr lang="it-IT" sz="1200" kern="1200" dirty="0"/>
            <a:t> </a:t>
          </a:r>
          <a:r>
            <a:rPr lang="it-IT" sz="1200" kern="1200" dirty="0">
              <a:solidFill>
                <a:schemeClr val="tx1"/>
              </a:solidFill>
              <a:effectLst/>
            </a:rPr>
            <a:t>,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𝒏</m:t>
                  </m:r>
                </m:e>
                <m:sub>
                  <m:r>
                    <a:rPr lang="en-US" sz="1200" b="1" i="1" kern="1200">
                      <a:solidFill>
                        <a:schemeClr val="tx1"/>
                      </a:solidFill>
                      <a:latin typeface="Cambria Math" panose="02040503050406030204" pitchFamily="18" charset="0"/>
                    </a:rPr>
                    <m:t>𝒃</m:t>
                  </m:r>
                  <m:r>
                    <a:rPr lang="en-US" sz="1200" b="1" kern="1200">
                      <a:solidFill>
                        <a:schemeClr val="tx1"/>
                      </a:solidFill>
                      <a:latin typeface="Cambria Math" panose="02040503050406030204" pitchFamily="18" charset="0"/>
                    </a:rPr>
                    <m:t>,</m:t>
                  </m:r>
                  <m:r>
                    <a:rPr lang="en-US" sz="1200" b="1" i="1" kern="1200">
                      <a:solidFill>
                        <a:schemeClr val="tx1"/>
                      </a:solidFill>
                      <a:latin typeface="Cambria Math" panose="02040503050406030204" pitchFamily="18" charset="0"/>
                    </a:rPr>
                    <m:t>𝒕</m:t>
                  </m:r>
                </m:sub>
              </m:sSub>
              <m:r>
                <a:rPr lang="it-IT" sz="1200" kern="1200">
                  <a:solidFill>
                    <a:schemeClr val="tx1"/>
                  </a:solidFill>
                  <a:latin typeface="Cambria Math" panose="02040503050406030204" pitchFamily="18" charset="0"/>
                </a:rPr>
                <m:t> </m:t>
              </m:r>
            </m:oMath>
          </a14:m>
          <a:r>
            <a:rPr lang="it-IT" sz="1200" kern="1200" dirty="0">
              <a:solidFill>
                <a:schemeClr val="tx1"/>
              </a:solidFill>
            </a:rPr>
            <a:t>,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𝒄𝒑𝒄</m:t>
                  </m:r>
                </m:e>
                <m:sub>
                  <m:r>
                    <a:rPr lang="en-US" sz="1200" b="1" i="1" kern="1200">
                      <a:solidFill>
                        <a:schemeClr val="tx1"/>
                      </a:solidFill>
                      <a:latin typeface="Cambria Math" panose="02040503050406030204" pitchFamily="18" charset="0"/>
                    </a:rPr>
                    <m:t>𝒃</m:t>
                  </m:r>
                  <m:r>
                    <a:rPr lang="en-US" sz="1200" b="1" kern="1200">
                      <a:solidFill>
                        <a:schemeClr val="tx1"/>
                      </a:solidFill>
                      <a:latin typeface="Cambria Math" panose="02040503050406030204" pitchFamily="18" charset="0"/>
                    </a:rPr>
                    <m:t>,</m:t>
                  </m:r>
                  <m:r>
                    <a:rPr lang="en-US" sz="1200" b="1" i="1" kern="1200">
                      <a:solidFill>
                        <a:schemeClr val="tx1"/>
                      </a:solidFill>
                      <a:latin typeface="Cambria Math" panose="02040503050406030204" pitchFamily="18" charset="0"/>
                    </a:rPr>
                    <m:t>𝒕</m:t>
                  </m:r>
                </m:sub>
              </m:sSub>
            </m:oMath>
          </a14:m>
          <a:r>
            <a:rPr lang="it-IT" sz="1200" kern="1200" dirty="0">
              <a:solidFill>
                <a:schemeClr val="tx1"/>
              </a:solidFill>
            </a:rPr>
            <a:t> ,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it-IT" sz="1200" b="1" i="1" kern="1200" smtClean="0">
                      <a:solidFill>
                        <a:schemeClr val="tx1"/>
                      </a:solidFill>
                      <a:latin typeface="Cambria Math" panose="02040503050406030204" pitchFamily="18" charset="0"/>
                    </a:rPr>
                    <m:t>𝒑</m:t>
                  </m:r>
                </m:e>
                <m:sub>
                  <m:r>
                    <a:rPr lang="en-US" sz="1200" b="1" i="1" kern="1200">
                      <a:solidFill>
                        <a:schemeClr val="tx1"/>
                      </a:solidFill>
                      <a:latin typeface="Cambria Math" panose="02040503050406030204" pitchFamily="18" charset="0"/>
                    </a:rPr>
                    <m:t>𝒕</m:t>
                  </m:r>
                </m:sub>
              </m:sSub>
            </m:oMath>
          </a14:m>
          <a:endParaRPr lang="it-IT" sz="1200" i="1" kern="1200" dirty="0">
            <a:solidFill>
              <a:schemeClr val="tx1"/>
            </a:solidFill>
          </a:endParaRPr>
        </a:p>
      </dsp:txBody>
      <dsp:txXfrm>
        <a:off x="2113402" y="4746927"/>
        <a:ext cx="4369620" cy="451240"/>
      </dsp:txXfrm>
    </dsp:sp>
    <dsp:sp modelId="{872FCE17-6A16-1A4B-8D1A-B9BFA2C17DF3}">
      <dsp:nvSpPr>
        <dsp:cNvPr id="0" name=""/>
        <dsp:cNvSpPr/>
      </dsp:nvSpPr>
      <dsp:spPr>
        <a:xfrm>
          <a:off x="972746" y="3962117"/>
          <a:ext cx="2880059" cy="603100"/>
        </a:xfrm>
        <a:prstGeom prst="roundRect">
          <a:avLst/>
        </a:prstGeom>
        <a:no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i="1" kern="1200">
              <a:solidFill>
                <a:schemeClr val="tx1"/>
              </a:solidFill>
            </a:rPr>
            <a:t>Evaluation of the </a:t>
          </a:r>
          <a:r>
            <a:rPr lang="it-IT" sz="1800" i="1" kern="1200" err="1">
              <a:solidFill>
                <a:schemeClr val="tx1"/>
              </a:solidFill>
            </a:rPr>
            <a:t>daily</a:t>
          </a:r>
          <a:r>
            <a:rPr lang="it-IT" sz="1800" i="1" kern="1200">
              <a:solidFill>
                <a:schemeClr val="tx1"/>
              </a:solidFill>
            </a:rPr>
            <a:t> </a:t>
          </a:r>
          <a:r>
            <a:rPr lang="it-IT" sz="1800" i="1" kern="1200" err="1">
              <a:solidFill>
                <a:schemeClr val="tx1"/>
              </a:solidFill>
            </a:rPr>
            <a:t>objective</a:t>
          </a:r>
          <a:r>
            <a:rPr lang="it-IT" sz="1800" i="1" kern="1200">
              <a:solidFill>
                <a:schemeClr val="tx1"/>
              </a:solidFill>
            </a:rPr>
            <a:t> </a:t>
          </a:r>
          <a:r>
            <a:rPr lang="it-IT" sz="1800" i="1" kern="1200" err="1">
              <a:solidFill>
                <a:schemeClr val="tx1"/>
              </a:solidFill>
            </a:rPr>
            <a:t>function</a:t>
          </a:r>
          <a:r>
            <a:rPr lang="it-IT" sz="1800" i="1" kern="1200">
              <a:solidFill>
                <a:schemeClr val="tx1"/>
              </a:solidFill>
            </a:rPr>
            <a:t> </a:t>
          </a:r>
        </a:p>
      </dsp:txBody>
      <dsp:txXfrm>
        <a:off x="1002187" y="3991558"/>
        <a:ext cx="2821177" cy="544218"/>
      </dsp:txXfrm>
    </dsp:sp>
    <dsp:sp modelId="{B95C1C16-5FC6-9041-A087-7501194ED366}">
      <dsp:nvSpPr>
        <dsp:cNvPr id="0" name=""/>
        <dsp:cNvSpPr/>
      </dsp:nvSpPr>
      <dsp:spPr>
        <a:xfrm>
          <a:off x="0" y="3464510"/>
          <a:ext cx="3872033" cy="500062"/>
        </a:xfrm>
        <a:prstGeom prst="round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it-IT" sz="1200" b="1" i="1" kern="1200" smtClean="0">
                      <a:solidFill>
                        <a:schemeClr val="tx1"/>
                      </a:solidFill>
                      <a:effectLst/>
                      <a:latin typeface="Cambria Math" panose="02040503050406030204" pitchFamily="18" charset="0"/>
                    </a:rPr>
                  </m:ctrlPr>
                </m:sSubPr>
                <m:e>
                  <m:r>
                    <a:rPr lang="it-IT" sz="1200" b="1" i="1" kern="1200" smtClean="0">
                      <a:solidFill>
                        <a:schemeClr val="tx1"/>
                      </a:solidFill>
                      <a:effectLst/>
                      <a:latin typeface="Cambria Math" panose="02040503050406030204" pitchFamily="18" charset="0"/>
                    </a:rPr>
                    <m:t>𝒏</m:t>
                  </m:r>
                </m:e>
                <m:sub>
                  <m:r>
                    <a:rPr lang="it-IT" sz="1200" b="1" i="1" kern="1200" smtClean="0">
                      <a:solidFill>
                        <a:schemeClr val="tx1"/>
                      </a:solidFill>
                      <a:effectLst/>
                      <a:latin typeface="Cambria Math" panose="02040503050406030204" pitchFamily="18" charset="0"/>
                    </a:rPr>
                    <m:t>𝒓𝒆𝒕𝒖𝒓𝒏𝒔</m:t>
                  </m:r>
                </m:sub>
              </m:sSub>
              <m:d>
                <m:dPr>
                  <m:ctrlPr>
                    <a:rPr lang="it-IT" sz="1200" b="1" i="1" kern="1200" smtClean="0">
                      <a:solidFill>
                        <a:schemeClr val="tx1"/>
                      </a:solidFill>
                      <a:effectLst/>
                      <a:latin typeface="Cambria Math" panose="02040503050406030204" pitchFamily="18" charset="0"/>
                    </a:rPr>
                  </m:ctrlPr>
                </m:dPr>
                <m:e>
                  <m:r>
                    <a:rPr lang="it-IT" sz="1200" b="1" i="1" kern="1200" smtClean="0">
                      <a:solidFill>
                        <a:schemeClr val="tx1"/>
                      </a:solidFill>
                      <a:effectLst/>
                      <a:latin typeface="Cambria Math" panose="02040503050406030204" pitchFamily="18" charset="0"/>
                    </a:rPr>
                    <m:t>𝒕</m:t>
                  </m:r>
                </m:e>
              </m:d>
            </m:oMath>
          </a14:m>
          <a:r>
            <a:rPr lang="it-IT" sz="1200" b="1" kern="1200">
              <a:solidFill>
                <a:schemeClr val="tx1"/>
              </a:solidFill>
              <a:effectLst/>
            </a:rPr>
            <a:t>, </a:t>
          </a:r>
          <a14:m xmlns:a14="http://schemas.microsoft.com/office/drawing/2010/main">
            <m:oMath xmlns:m="http://schemas.openxmlformats.org/officeDocument/2006/math">
              <m:sSub>
                <m:sSubPr>
                  <m:ctrlPr>
                    <a:rPr lang="it-IT" sz="1200" b="1" i="1" kern="1200" smtClean="0">
                      <a:solidFill>
                        <a:schemeClr val="tx1"/>
                      </a:solidFill>
                      <a:effectLst/>
                      <a:latin typeface="Cambria Math" panose="02040503050406030204" pitchFamily="18" charset="0"/>
                    </a:rPr>
                  </m:ctrlPr>
                </m:sSubPr>
                <m:e>
                  <m:r>
                    <a:rPr lang="it-IT" sz="1200" b="1" i="1" kern="1200" smtClean="0">
                      <a:solidFill>
                        <a:schemeClr val="tx1"/>
                      </a:solidFill>
                      <a:effectLst/>
                      <a:latin typeface="Cambria Math" panose="02040503050406030204" pitchFamily="18" charset="0"/>
                    </a:rPr>
                    <m:t>𝒏</m:t>
                  </m:r>
                </m:e>
                <m:sub>
                  <m:r>
                    <a:rPr lang="it-IT" sz="1200" b="1" i="1" kern="1200" smtClean="0">
                      <a:solidFill>
                        <a:schemeClr val="tx1"/>
                      </a:solidFill>
                      <a:effectLst/>
                      <a:latin typeface="Cambria Math" panose="02040503050406030204" pitchFamily="18" charset="0"/>
                    </a:rPr>
                    <m:t>𝒑𝒖𝒓𝒄𝒂𝒉𝒔𝒆</m:t>
                  </m:r>
                </m:sub>
              </m:sSub>
              <m:r>
                <a:rPr lang="it-IT" sz="1200" b="1" i="1" kern="1200" smtClean="0">
                  <a:solidFill>
                    <a:schemeClr val="tx1"/>
                  </a:solidFill>
                  <a:effectLst/>
                  <a:latin typeface="Cambria Math" panose="02040503050406030204" pitchFamily="18" charset="0"/>
                </a:rPr>
                <m:t>(</m:t>
              </m:r>
              <m:r>
                <a:rPr lang="it-IT" sz="1200" b="1" i="1" kern="1200" smtClean="0">
                  <a:solidFill>
                    <a:schemeClr val="tx1"/>
                  </a:solidFill>
                  <a:effectLst/>
                  <a:latin typeface="Cambria Math" panose="02040503050406030204" pitchFamily="18" charset="0"/>
                </a:rPr>
                <m:t>𝒕</m:t>
              </m:r>
              <m:r>
                <a:rPr lang="it-IT" sz="1200" b="1" i="1" kern="1200" smtClean="0">
                  <a:solidFill>
                    <a:schemeClr val="tx1"/>
                  </a:solidFill>
                  <a:effectLst/>
                  <a:latin typeface="Cambria Math" panose="02040503050406030204" pitchFamily="18" charset="0"/>
                </a:rPr>
                <m:t>)</m:t>
              </m:r>
            </m:oMath>
          </a14:m>
          <a:r>
            <a:rPr lang="it-IT" sz="1200" kern="1200"/>
            <a:t> </a:t>
          </a:r>
          <a:r>
            <a:rPr lang="it-IT" sz="1200" kern="1200">
              <a:solidFill>
                <a:schemeClr val="tx1"/>
              </a:solidFill>
              <a:effectLst/>
            </a:rPr>
            <a:t>,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𝒏</m:t>
                  </m:r>
                </m:e>
                <m:sub>
                  <m:r>
                    <a:rPr lang="en-US" sz="1200" b="1" i="1" kern="1200">
                      <a:solidFill>
                        <a:schemeClr val="tx1"/>
                      </a:solidFill>
                      <a:latin typeface="Cambria Math" panose="02040503050406030204" pitchFamily="18" charset="0"/>
                    </a:rPr>
                    <m:t>𝒃</m:t>
                  </m:r>
                  <m:r>
                    <a:rPr lang="en-US" sz="1200" b="1" kern="1200">
                      <a:solidFill>
                        <a:schemeClr val="tx1"/>
                      </a:solidFill>
                      <a:latin typeface="Cambria Math" panose="02040503050406030204" pitchFamily="18" charset="0"/>
                    </a:rPr>
                    <m:t>,</m:t>
                  </m:r>
                  <m:r>
                    <a:rPr lang="en-US" sz="1200" b="1" i="1" kern="1200">
                      <a:solidFill>
                        <a:schemeClr val="tx1"/>
                      </a:solidFill>
                      <a:latin typeface="Cambria Math" panose="02040503050406030204" pitchFamily="18" charset="0"/>
                    </a:rPr>
                    <m:t>𝒕</m:t>
                  </m:r>
                </m:sub>
              </m:sSub>
              <m:r>
                <a:rPr lang="it-IT" sz="1200" kern="1200">
                  <a:solidFill>
                    <a:schemeClr val="tx1"/>
                  </a:solidFill>
                  <a:latin typeface="Cambria Math" panose="02040503050406030204" pitchFamily="18" charset="0"/>
                </a:rPr>
                <m:t> </m:t>
              </m:r>
            </m:oMath>
          </a14:m>
          <a:r>
            <a:rPr lang="it-IT" sz="1200" kern="1200">
              <a:solidFill>
                <a:schemeClr val="tx1"/>
              </a:solidFill>
            </a:rPr>
            <a:t>,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𝒄𝒑𝒄</m:t>
                  </m:r>
                </m:e>
                <m:sub>
                  <m:r>
                    <a:rPr lang="en-US" sz="1200" b="1" i="1" kern="1200">
                      <a:solidFill>
                        <a:schemeClr val="tx1"/>
                      </a:solidFill>
                      <a:latin typeface="Cambria Math" panose="02040503050406030204" pitchFamily="18" charset="0"/>
                    </a:rPr>
                    <m:t>𝒃</m:t>
                  </m:r>
                  <m:r>
                    <a:rPr lang="en-US" sz="1200" b="1" kern="1200">
                      <a:solidFill>
                        <a:schemeClr val="tx1"/>
                      </a:solidFill>
                      <a:latin typeface="Cambria Math" panose="02040503050406030204" pitchFamily="18" charset="0"/>
                    </a:rPr>
                    <m:t>,</m:t>
                  </m:r>
                  <m:r>
                    <a:rPr lang="en-US" sz="1200" b="1" i="1" kern="1200">
                      <a:solidFill>
                        <a:schemeClr val="tx1"/>
                      </a:solidFill>
                      <a:latin typeface="Cambria Math" panose="02040503050406030204" pitchFamily="18" charset="0"/>
                    </a:rPr>
                    <m:t>𝒕</m:t>
                  </m:r>
                </m:sub>
              </m:sSub>
            </m:oMath>
          </a14:m>
          <a:r>
            <a:rPr lang="it-IT" sz="1200" kern="1200">
              <a:solidFill>
                <a:schemeClr val="tx1"/>
              </a:solidFill>
            </a:rPr>
            <a:t> ,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it-IT" sz="1200" b="1" i="1" kern="1200" smtClean="0">
                      <a:solidFill>
                        <a:schemeClr val="tx1"/>
                      </a:solidFill>
                      <a:latin typeface="Cambria Math" panose="02040503050406030204" pitchFamily="18" charset="0"/>
                    </a:rPr>
                    <m:t>𝒑</m:t>
                  </m:r>
                </m:e>
                <m:sub>
                  <m:r>
                    <a:rPr lang="en-US" sz="1200" b="1" i="1" kern="1200">
                      <a:solidFill>
                        <a:schemeClr val="tx1"/>
                      </a:solidFill>
                      <a:latin typeface="Cambria Math" panose="02040503050406030204" pitchFamily="18" charset="0"/>
                    </a:rPr>
                    <m:t>𝒕</m:t>
                  </m:r>
                </m:sub>
              </m:sSub>
            </m:oMath>
          </a14:m>
          <a:endParaRPr lang="it-IT" sz="1200" i="1" kern="1200">
            <a:solidFill>
              <a:schemeClr val="tx1"/>
            </a:solidFill>
          </a:endParaRPr>
        </a:p>
      </dsp:txBody>
      <dsp:txXfrm>
        <a:off x="24411" y="3488921"/>
        <a:ext cx="3823211" cy="451240"/>
      </dsp:txXfrm>
    </dsp:sp>
    <dsp:sp modelId="{FC95DC3C-5BD3-7A41-854D-FEBA9E919801}">
      <dsp:nvSpPr>
        <dsp:cNvPr id="0" name=""/>
        <dsp:cNvSpPr/>
      </dsp:nvSpPr>
      <dsp:spPr>
        <a:xfrm>
          <a:off x="258526" y="2720659"/>
          <a:ext cx="2989253" cy="616797"/>
        </a:xfrm>
        <a:prstGeom prst="roundRect">
          <a:avLst/>
        </a:prstGeom>
        <a:no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i="1" kern="1200" err="1">
              <a:solidFill>
                <a:schemeClr val="tx1"/>
              </a:solidFill>
            </a:rPr>
            <a:t>Bid</a:t>
          </a:r>
          <a:r>
            <a:rPr lang="it-IT" sz="1800" i="1" kern="1200">
              <a:solidFill>
                <a:schemeClr val="tx1"/>
              </a:solidFill>
            </a:rPr>
            <a:t> </a:t>
          </a:r>
          <a:r>
            <a:rPr lang="it-IT" sz="1800" i="1" kern="1200" err="1">
              <a:solidFill>
                <a:schemeClr val="tx1"/>
              </a:solidFill>
            </a:rPr>
            <a:t>learner</a:t>
          </a:r>
          <a:r>
            <a:rPr lang="it-IT" sz="1800" i="1" kern="1200">
              <a:solidFill>
                <a:schemeClr val="tx1"/>
              </a:solidFill>
            </a:rPr>
            <a:t> update the </a:t>
          </a:r>
          <a:r>
            <a:rPr lang="it-IT" sz="1800" i="1" kern="1200" err="1">
              <a:solidFill>
                <a:schemeClr val="tx1"/>
              </a:solidFill>
            </a:rPr>
            <a:t>value</a:t>
          </a:r>
          <a:r>
            <a:rPr lang="it-IT" sz="1800" i="1" kern="1200">
              <a:solidFill>
                <a:schemeClr val="tx1"/>
              </a:solidFill>
            </a:rPr>
            <a:t> of the </a:t>
          </a:r>
          <a:r>
            <a:rPr lang="it-IT" sz="1800" i="1" kern="1200" err="1">
              <a:solidFill>
                <a:schemeClr val="tx1"/>
              </a:solidFill>
            </a:rPr>
            <a:t>parameters</a:t>
          </a:r>
          <a:endParaRPr lang="it-IT" sz="1800" i="1" kern="1200">
            <a:solidFill>
              <a:schemeClr val="tx1"/>
            </a:solidFill>
          </a:endParaRPr>
        </a:p>
      </dsp:txBody>
      <dsp:txXfrm>
        <a:off x="288636" y="2750769"/>
        <a:ext cx="2929033" cy="556577"/>
      </dsp:txXfrm>
    </dsp:sp>
    <dsp:sp modelId="{71010A4E-9CA9-7F46-ACE5-10AA766EC83A}">
      <dsp:nvSpPr>
        <dsp:cNvPr id="0" name=""/>
        <dsp:cNvSpPr/>
      </dsp:nvSpPr>
      <dsp:spPr>
        <a:xfrm>
          <a:off x="-44875" y="1920596"/>
          <a:ext cx="3657977" cy="603285"/>
        </a:xfrm>
        <a:prstGeom prst="round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 xmlns:m="http://schemas.openxmlformats.org/officeDocument/2006/math">
              <m:sSub>
                <m:sSubPr>
                  <m:ctrlPr>
                    <a:rPr lang="it-IT" sz="1200" b="1" i="1" kern="1200" smtClean="0">
                      <a:solidFill>
                        <a:schemeClr val="tx1"/>
                      </a:solidFill>
                      <a:effectLst/>
                      <a:latin typeface="Cambria Math" panose="02040503050406030204" pitchFamily="18" charset="0"/>
                    </a:rPr>
                  </m:ctrlPr>
                </m:sSubPr>
                <m:e>
                  <m:r>
                    <a:rPr lang="it-IT" sz="1200" b="1" i="1" kern="1200" smtClean="0">
                      <a:solidFill>
                        <a:schemeClr val="tx1"/>
                      </a:solidFill>
                      <a:effectLst/>
                      <a:latin typeface="Cambria Math" panose="02040503050406030204" pitchFamily="18" charset="0"/>
                    </a:rPr>
                    <m:t>𝒏</m:t>
                  </m:r>
                </m:e>
                <m:sub>
                  <m:r>
                    <a:rPr lang="it-IT" sz="1200" b="1" i="1" kern="1200" smtClean="0">
                      <a:solidFill>
                        <a:schemeClr val="tx1"/>
                      </a:solidFill>
                      <a:effectLst/>
                      <a:latin typeface="Cambria Math" panose="02040503050406030204" pitchFamily="18" charset="0"/>
                    </a:rPr>
                    <m:t>𝒓𝒆𝒕𝒖𝒓𝒏𝒔</m:t>
                  </m:r>
                </m:sub>
              </m:sSub>
              <m:d>
                <m:dPr>
                  <m:ctrlPr>
                    <a:rPr lang="it-IT" sz="1200" b="1" i="1" kern="1200" smtClean="0">
                      <a:solidFill>
                        <a:schemeClr val="tx1"/>
                      </a:solidFill>
                      <a:effectLst/>
                      <a:latin typeface="Cambria Math" panose="02040503050406030204" pitchFamily="18" charset="0"/>
                    </a:rPr>
                  </m:ctrlPr>
                </m:dPr>
                <m:e>
                  <m:r>
                    <a:rPr lang="it-IT" sz="1200" b="1" i="1" kern="1200" smtClean="0">
                      <a:solidFill>
                        <a:schemeClr val="tx1"/>
                      </a:solidFill>
                      <a:effectLst/>
                      <a:latin typeface="Cambria Math" panose="02040503050406030204" pitchFamily="18" charset="0"/>
                    </a:rPr>
                    <m:t>𝒕</m:t>
                  </m:r>
                </m:e>
              </m:d>
            </m:oMath>
          </a14:m>
          <a:r>
            <a:rPr lang="it-IT" sz="1200" b="1" kern="1200">
              <a:solidFill>
                <a:schemeClr val="tx1"/>
              </a:solidFill>
              <a:effectLst/>
            </a:rPr>
            <a:t>, </a:t>
          </a:r>
          <a14:m xmlns:a14="http://schemas.microsoft.com/office/drawing/2010/main">
            <m:oMath xmlns:m="http://schemas.openxmlformats.org/officeDocument/2006/math">
              <m:sSub>
                <m:sSubPr>
                  <m:ctrlPr>
                    <a:rPr lang="it-IT" sz="1200" b="1" i="1" kern="1200" smtClean="0">
                      <a:solidFill>
                        <a:schemeClr val="tx1"/>
                      </a:solidFill>
                      <a:effectLst/>
                      <a:latin typeface="Cambria Math" panose="02040503050406030204" pitchFamily="18" charset="0"/>
                    </a:rPr>
                  </m:ctrlPr>
                </m:sSubPr>
                <m:e>
                  <m:r>
                    <a:rPr lang="it-IT" sz="1200" b="1" i="1" kern="1200" smtClean="0">
                      <a:solidFill>
                        <a:schemeClr val="tx1"/>
                      </a:solidFill>
                      <a:effectLst/>
                      <a:latin typeface="Cambria Math" panose="02040503050406030204" pitchFamily="18" charset="0"/>
                    </a:rPr>
                    <m:t>𝒏</m:t>
                  </m:r>
                </m:e>
                <m:sub>
                  <m:r>
                    <a:rPr lang="it-IT" sz="1200" b="1" i="1" kern="1200" smtClean="0">
                      <a:solidFill>
                        <a:schemeClr val="tx1"/>
                      </a:solidFill>
                      <a:effectLst/>
                      <a:latin typeface="Cambria Math" panose="02040503050406030204" pitchFamily="18" charset="0"/>
                    </a:rPr>
                    <m:t>𝒑𝒖𝒓𝒄𝒂𝒉𝒔𝒆</m:t>
                  </m:r>
                </m:sub>
              </m:sSub>
              <m:r>
                <a:rPr lang="it-IT" sz="1200" b="1" i="1" kern="1200" smtClean="0">
                  <a:solidFill>
                    <a:schemeClr val="tx1"/>
                  </a:solidFill>
                  <a:effectLst/>
                  <a:latin typeface="Cambria Math" panose="02040503050406030204" pitchFamily="18" charset="0"/>
                </a:rPr>
                <m:t>(</m:t>
              </m:r>
              <m:r>
                <a:rPr lang="it-IT" sz="1200" b="1" i="1" kern="1200" smtClean="0">
                  <a:solidFill>
                    <a:schemeClr val="tx1"/>
                  </a:solidFill>
                  <a:effectLst/>
                  <a:latin typeface="Cambria Math" panose="02040503050406030204" pitchFamily="18" charset="0"/>
                </a:rPr>
                <m:t>𝒕</m:t>
              </m:r>
              <m:r>
                <a:rPr lang="it-IT" sz="1200" b="1" i="1" kern="1200" smtClean="0">
                  <a:solidFill>
                    <a:schemeClr val="tx1"/>
                  </a:solidFill>
                  <a:effectLst/>
                  <a:latin typeface="Cambria Math" panose="02040503050406030204" pitchFamily="18" charset="0"/>
                </a:rPr>
                <m:t>)</m:t>
              </m:r>
            </m:oMath>
          </a14:m>
          <a:r>
            <a:rPr lang="it-IT" sz="1200" kern="1200"/>
            <a:t> </a:t>
          </a:r>
          <a:r>
            <a:rPr lang="it-IT" sz="1200" kern="1200">
              <a:solidFill>
                <a:schemeClr val="tx1"/>
              </a:solidFill>
              <a:effectLst/>
            </a:rPr>
            <a:t>,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𝒏</m:t>
                  </m:r>
                </m:e>
                <m:sub>
                  <m:r>
                    <a:rPr lang="en-US" sz="1200" b="1" i="1" kern="1200">
                      <a:solidFill>
                        <a:schemeClr val="tx1"/>
                      </a:solidFill>
                      <a:latin typeface="Cambria Math" panose="02040503050406030204" pitchFamily="18" charset="0"/>
                    </a:rPr>
                    <m:t>𝒃</m:t>
                  </m:r>
                  <m:r>
                    <a:rPr lang="en-US" sz="1200" b="1" kern="1200">
                      <a:solidFill>
                        <a:schemeClr val="tx1"/>
                      </a:solidFill>
                      <a:latin typeface="Cambria Math" panose="02040503050406030204" pitchFamily="18" charset="0"/>
                    </a:rPr>
                    <m:t>,</m:t>
                  </m:r>
                  <m:r>
                    <a:rPr lang="en-US" sz="1200" b="1" i="1" kern="1200">
                      <a:solidFill>
                        <a:schemeClr val="tx1"/>
                      </a:solidFill>
                      <a:latin typeface="Cambria Math" panose="02040503050406030204" pitchFamily="18" charset="0"/>
                    </a:rPr>
                    <m:t>𝒕</m:t>
                  </m:r>
                </m:sub>
              </m:sSub>
              <m:r>
                <a:rPr lang="it-IT" sz="1200" kern="1200">
                  <a:solidFill>
                    <a:schemeClr val="tx1"/>
                  </a:solidFill>
                  <a:latin typeface="Cambria Math" panose="02040503050406030204" pitchFamily="18" charset="0"/>
                </a:rPr>
                <m:t> </m:t>
              </m:r>
            </m:oMath>
          </a14:m>
          <a:r>
            <a:rPr lang="it-IT" sz="1200" kern="1200">
              <a:solidFill>
                <a:schemeClr val="tx1"/>
              </a:solidFill>
            </a:rPr>
            <a:t>,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en-US" sz="1200" b="1" i="1" kern="1200">
                      <a:solidFill>
                        <a:schemeClr val="tx1"/>
                      </a:solidFill>
                      <a:latin typeface="Cambria Math" panose="02040503050406030204" pitchFamily="18" charset="0"/>
                    </a:rPr>
                    <m:t>𝒄𝒑𝒄</m:t>
                  </m:r>
                </m:e>
                <m:sub>
                  <m:r>
                    <a:rPr lang="en-US" sz="1200" b="1" i="1" kern="1200">
                      <a:solidFill>
                        <a:schemeClr val="tx1"/>
                      </a:solidFill>
                      <a:latin typeface="Cambria Math" panose="02040503050406030204" pitchFamily="18" charset="0"/>
                    </a:rPr>
                    <m:t>𝒃</m:t>
                  </m:r>
                  <m:r>
                    <a:rPr lang="en-US" sz="1200" b="1" kern="1200">
                      <a:solidFill>
                        <a:schemeClr val="tx1"/>
                      </a:solidFill>
                      <a:latin typeface="Cambria Math" panose="02040503050406030204" pitchFamily="18" charset="0"/>
                    </a:rPr>
                    <m:t>,</m:t>
                  </m:r>
                  <m:r>
                    <a:rPr lang="en-US" sz="1200" b="1" i="1" kern="1200">
                      <a:solidFill>
                        <a:schemeClr val="tx1"/>
                      </a:solidFill>
                      <a:latin typeface="Cambria Math" panose="02040503050406030204" pitchFamily="18" charset="0"/>
                    </a:rPr>
                    <m:t>𝒕</m:t>
                  </m:r>
                </m:sub>
              </m:sSub>
            </m:oMath>
          </a14:m>
          <a:r>
            <a:rPr lang="it-IT" sz="1200" kern="1200">
              <a:solidFill>
                <a:schemeClr val="tx1"/>
              </a:solidFill>
            </a:rPr>
            <a:t> , </a:t>
          </a:r>
          <a14:m xmlns:a14="http://schemas.microsoft.com/office/drawing/2010/main">
            <m:oMath xmlns:m="http://schemas.openxmlformats.org/officeDocument/2006/math">
              <m:sSub>
                <m:sSubPr>
                  <m:ctrlPr>
                    <a:rPr lang="it-IT" sz="1200" i="1" kern="1200">
                      <a:solidFill>
                        <a:schemeClr val="tx1"/>
                      </a:solidFill>
                      <a:latin typeface="Cambria Math" panose="02040503050406030204" pitchFamily="18" charset="0"/>
                    </a:rPr>
                  </m:ctrlPr>
                </m:sSubPr>
                <m:e>
                  <m:r>
                    <a:rPr lang="it-IT" sz="1200" b="1" i="1" kern="1200" smtClean="0">
                      <a:solidFill>
                        <a:schemeClr val="tx1"/>
                      </a:solidFill>
                      <a:latin typeface="Cambria Math" panose="02040503050406030204" pitchFamily="18" charset="0"/>
                    </a:rPr>
                    <m:t>𝒑</m:t>
                  </m:r>
                </m:e>
                <m:sub>
                  <m:r>
                    <a:rPr lang="en-US" sz="1200" b="1" i="1" kern="1200">
                      <a:solidFill>
                        <a:schemeClr val="tx1"/>
                      </a:solidFill>
                      <a:latin typeface="Cambria Math" panose="02040503050406030204" pitchFamily="18" charset="0"/>
                    </a:rPr>
                    <m:t>𝒕</m:t>
                  </m:r>
                </m:sub>
              </m:sSub>
            </m:oMath>
          </a14:m>
          <a:endParaRPr lang="it-IT" sz="1200" i="1" kern="1200">
            <a:solidFill>
              <a:schemeClr val="tx1"/>
            </a:solidFill>
          </a:endParaRPr>
        </a:p>
      </dsp:txBody>
      <dsp:txXfrm>
        <a:off x="-15425" y="1950046"/>
        <a:ext cx="3599077" cy="544385"/>
      </dsp:txXfrm>
    </dsp:sp>
    <dsp:sp modelId="{DB775542-CC56-9E44-9A4A-B4530A27DFC3}">
      <dsp:nvSpPr>
        <dsp:cNvPr id="0" name=""/>
        <dsp:cNvSpPr/>
      </dsp:nvSpPr>
      <dsp:spPr>
        <a:xfrm>
          <a:off x="283455" y="1088159"/>
          <a:ext cx="3178707" cy="604400"/>
        </a:xfrm>
        <a:prstGeom prst="roundRect">
          <a:avLst/>
        </a:prstGeom>
        <a:no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i="1" kern="1200" dirty="0" err="1">
              <a:solidFill>
                <a:schemeClr val="tx1"/>
              </a:solidFill>
            </a:rPr>
            <a:t>Pricing</a:t>
          </a:r>
          <a:r>
            <a:rPr lang="it-IT" sz="1800" i="1" kern="1200" dirty="0">
              <a:solidFill>
                <a:schemeClr val="tx1"/>
              </a:solidFill>
            </a:rPr>
            <a:t> </a:t>
          </a:r>
          <a:r>
            <a:rPr lang="it-IT" sz="1800" i="1" kern="1200" dirty="0" err="1">
              <a:solidFill>
                <a:schemeClr val="tx1"/>
              </a:solidFill>
            </a:rPr>
            <a:t>learner</a:t>
          </a:r>
          <a:r>
            <a:rPr lang="it-IT" sz="1800" i="1" kern="1200" dirty="0">
              <a:solidFill>
                <a:schemeClr val="tx1"/>
              </a:solidFill>
            </a:rPr>
            <a:t> update the </a:t>
          </a:r>
          <a:r>
            <a:rPr lang="it-IT" sz="1800" i="1" kern="1200" dirty="0" err="1">
              <a:solidFill>
                <a:schemeClr val="tx1"/>
              </a:solidFill>
            </a:rPr>
            <a:t>value</a:t>
          </a:r>
          <a:r>
            <a:rPr lang="it-IT" sz="1800" i="1" kern="1200" dirty="0">
              <a:solidFill>
                <a:schemeClr val="tx1"/>
              </a:solidFill>
            </a:rPr>
            <a:t> of the </a:t>
          </a:r>
          <a:r>
            <a:rPr lang="it-IT" sz="1800" i="1" kern="1200" dirty="0" err="1">
              <a:solidFill>
                <a:schemeClr val="tx1"/>
              </a:solidFill>
            </a:rPr>
            <a:t>parameters</a:t>
          </a:r>
          <a:endParaRPr lang="it-IT" sz="1800" i="1" kern="1200" dirty="0">
            <a:solidFill>
              <a:schemeClr val="tx1"/>
            </a:solidFill>
          </a:endParaRPr>
        </a:p>
      </dsp:txBody>
      <dsp:txXfrm>
        <a:off x="312959" y="1117663"/>
        <a:ext cx="3119699" cy="545392"/>
      </dsp:txXfrm>
    </dsp:sp>
    <dsp:sp modelId="{712E94EB-40F0-A642-98E8-783409C5ECCB}">
      <dsp:nvSpPr>
        <dsp:cNvPr id="0" name=""/>
        <dsp:cNvSpPr/>
      </dsp:nvSpPr>
      <dsp:spPr>
        <a:xfrm>
          <a:off x="1852533" y="512065"/>
          <a:ext cx="1000124" cy="500062"/>
        </a:xfrm>
        <a:prstGeom prst="round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it-IT" sz="1200" i="1" kern="1200" smtClean="0">
                        <a:solidFill>
                          <a:schemeClr val="tx1"/>
                        </a:solidFill>
                        <a:latin typeface="Cambria Math" panose="02040503050406030204" pitchFamily="18" charset="0"/>
                      </a:rPr>
                    </m:ctrlPr>
                  </m:sSubPr>
                  <m:e>
                    <m:r>
                      <a:rPr lang="it-IT" sz="1200" b="1" i="1" kern="1200" smtClean="0">
                        <a:solidFill>
                          <a:schemeClr val="tx1"/>
                        </a:solidFill>
                        <a:latin typeface="Cambria Math" panose="02040503050406030204" pitchFamily="18" charset="0"/>
                      </a:rPr>
                      <m:t>𝒎</m:t>
                    </m:r>
                  </m:e>
                  <m:sub>
                    <m:r>
                      <a:rPr lang="en-US" sz="1200" b="0" i="1" kern="1200" smtClean="0">
                        <a:solidFill>
                          <a:schemeClr val="tx1"/>
                        </a:solidFill>
                        <a:latin typeface="Cambria Math" panose="02040503050406030204" pitchFamily="18" charset="0"/>
                      </a:rPr>
                      <m:t>𝑡</m:t>
                    </m:r>
                  </m:sub>
                </m:sSub>
              </m:oMath>
            </m:oMathPara>
          </a14:m>
          <a:endParaRPr lang="it-IT" sz="1200" i="1" kern="1200">
            <a:solidFill>
              <a:schemeClr val="tx1"/>
            </a:solidFill>
          </a:endParaRPr>
        </a:p>
      </dsp:txBody>
      <dsp:txXfrm>
        <a:off x="1876944" y="536476"/>
        <a:ext cx="951302" cy="4512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1B586-9618-8A42-BA1F-548AF6655774}">
      <dsp:nvSpPr>
        <dsp:cNvPr id="0" name=""/>
        <dsp:cNvSpPr/>
      </dsp:nvSpPr>
      <dsp:spPr>
        <a:xfrm>
          <a:off x="2928344" y="933678"/>
          <a:ext cx="3923915" cy="145287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61943" tIns="228600" rIns="228600" bIns="228600" numCol="1" spcCol="1270" anchor="ctr" anchorCtr="0">
          <a:noAutofit/>
        </a:bodyPr>
        <a:lstStyle/>
        <a:p>
          <a:pPr marL="0" lvl="0" indent="0" algn="l" defTabSz="2667000">
            <a:lnSpc>
              <a:spcPct val="90000"/>
            </a:lnSpc>
            <a:spcBef>
              <a:spcPct val="0"/>
            </a:spcBef>
            <a:spcAft>
              <a:spcPct val="35000"/>
            </a:spcAft>
            <a:buNone/>
          </a:pPr>
          <a:r>
            <a:rPr lang="it-IT" sz="6000" kern="1200" dirty="0"/>
            <a:t>UCB1</a:t>
          </a:r>
        </a:p>
      </dsp:txBody>
      <dsp:txXfrm>
        <a:off x="2928344" y="933678"/>
        <a:ext cx="3923915" cy="1452874"/>
      </dsp:txXfrm>
    </dsp:sp>
    <dsp:sp modelId="{A36EC15A-C344-4D4E-8A87-96C27876FA54}">
      <dsp:nvSpPr>
        <dsp:cNvPr id="0" name=""/>
        <dsp:cNvSpPr/>
      </dsp:nvSpPr>
      <dsp:spPr>
        <a:xfrm>
          <a:off x="916453" y="559076"/>
          <a:ext cx="3592791" cy="1436393"/>
        </a:xfrm>
        <a:prstGeom prst="rect">
          <a:avLst/>
        </a:prstGeom>
        <a:blipFill dpi="0" rotWithShape="1">
          <a:blip xmlns:r="http://schemas.openxmlformats.org/officeDocument/2006/relationships" r:embed="rId1"/>
          <a:srcRect/>
          <a:stretch>
            <a:fillRect l="-2079" t="-3274" r="-1802" b="615"/>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A1DDE3C8-CBCD-0349-B90F-1D6ACE73A769}">
      <dsp:nvSpPr>
        <dsp:cNvPr id="0" name=""/>
        <dsp:cNvSpPr/>
      </dsp:nvSpPr>
      <dsp:spPr>
        <a:xfrm>
          <a:off x="2951450" y="2888202"/>
          <a:ext cx="3904187" cy="153944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61943" tIns="247650" rIns="247650" bIns="247650" numCol="1" spcCol="1270" anchor="ctr" anchorCtr="0">
          <a:noAutofit/>
        </a:bodyPr>
        <a:lstStyle/>
        <a:p>
          <a:pPr marL="0" lvl="0" indent="0" algn="l" defTabSz="2889250">
            <a:lnSpc>
              <a:spcPct val="90000"/>
            </a:lnSpc>
            <a:spcBef>
              <a:spcPct val="0"/>
            </a:spcBef>
            <a:spcAft>
              <a:spcPct val="35000"/>
            </a:spcAft>
            <a:buNone/>
          </a:pPr>
          <a:r>
            <a:rPr lang="it-IT" sz="6500" kern="1200" dirty="0"/>
            <a:t> </a:t>
          </a:r>
          <a:r>
            <a:rPr lang="it-IT" sz="6000" kern="1200" dirty="0"/>
            <a:t>TS</a:t>
          </a:r>
        </a:p>
      </dsp:txBody>
      <dsp:txXfrm>
        <a:off x="2951450" y="2888202"/>
        <a:ext cx="3904187" cy="1539445"/>
      </dsp:txXfrm>
    </dsp:sp>
    <dsp:sp modelId="{C88150E6-E6D2-1F49-9353-309B91E1647B}">
      <dsp:nvSpPr>
        <dsp:cNvPr id="0" name=""/>
        <dsp:cNvSpPr/>
      </dsp:nvSpPr>
      <dsp:spPr>
        <a:xfrm>
          <a:off x="980082" y="2595087"/>
          <a:ext cx="3596396" cy="1437240"/>
        </a:xfrm>
        <a:prstGeom prst="rect">
          <a:avLst/>
        </a:prstGeom>
        <a:blipFill dpi="0" rotWithShape="1">
          <a:blip xmlns:r="http://schemas.openxmlformats.org/officeDocument/2006/relationships" r:embed="rId2"/>
          <a:srcRect/>
          <a:stretch>
            <a:fillRect l="-235" r="157"/>
          </a:stretch>
        </a:blipFill>
        <a:ln w="158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32FC4-91B1-F54B-B4E6-672BC957DD25}">
      <dsp:nvSpPr>
        <dsp:cNvPr id="0" name=""/>
        <dsp:cNvSpPr/>
      </dsp:nvSpPr>
      <dsp:spPr>
        <a:xfrm>
          <a:off x="7143" y="2366264"/>
          <a:ext cx="2135187" cy="686138"/>
        </a:xfrm>
        <a:prstGeom prst="roundRect">
          <a:avLst>
            <a:gd name="adj" fmla="val 10000"/>
          </a:avLst>
        </a:prstGeom>
        <a:solidFill>
          <a:schemeClr val="accent1">
            <a:hueOff val="0"/>
            <a:satOff val="0"/>
            <a:lumOff val="0"/>
            <a:alphaOff val="0"/>
          </a:schemeClr>
        </a:solidFill>
        <a:ln w="285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learner.pull_arm</a:t>
          </a:r>
          <a:endParaRPr lang="it-IT" sz="1600" kern="1200" dirty="0"/>
        </a:p>
      </dsp:txBody>
      <dsp:txXfrm>
        <a:off x="27239" y="2386360"/>
        <a:ext cx="2094995" cy="645946"/>
      </dsp:txXfrm>
    </dsp:sp>
    <dsp:sp modelId="{1248D25E-5F8B-2D40-B9D4-05E5A393809B}">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p>
      </dsp:txBody>
      <dsp:txXfrm>
        <a:off x="2355850" y="2550475"/>
        <a:ext cx="316861" cy="317716"/>
      </dsp:txXfrm>
    </dsp:sp>
    <dsp:sp modelId="{A2FBE410-DEB9-9C40-8A74-2B2FC7FB0191}">
      <dsp:nvSpPr>
        <dsp:cNvPr id="0" name=""/>
        <dsp:cNvSpPr/>
      </dsp:nvSpPr>
      <dsp:spPr>
        <a:xfrm>
          <a:off x="2996406" y="2366264"/>
          <a:ext cx="2135187" cy="6861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reward</a:t>
          </a:r>
          <a:r>
            <a:rPr lang="it-IT" sz="1600" kern="1200" dirty="0">
              <a:latin typeface="Calibri"/>
              <a:cs typeface="Calibri"/>
            </a:rPr>
            <a:t> = </a:t>
          </a:r>
          <a:r>
            <a:rPr lang="it-IT" sz="1600" kern="1200" dirty="0" err="1">
              <a:latin typeface="Calibri"/>
              <a:cs typeface="Calibri"/>
            </a:rPr>
            <a:t>env.round</a:t>
          </a:r>
          <a:r>
            <a:rPr lang="it-IT" sz="1600" kern="1200" dirty="0">
              <a:latin typeface="Calibri"/>
              <a:cs typeface="Calibri"/>
            </a:rPr>
            <a:t>(</a:t>
          </a:r>
          <a:r>
            <a:rPr lang="it-IT" sz="1600" kern="1200" dirty="0" err="1">
              <a:latin typeface="Calibri"/>
              <a:cs typeface="Calibri"/>
            </a:rPr>
            <a:t>classes</a:t>
          </a:r>
          <a:r>
            <a:rPr lang="it-IT" sz="1600" kern="1200" dirty="0">
              <a:latin typeface="Calibri"/>
              <a:cs typeface="Calibri"/>
            </a:rPr>
            <a:t>)</a:t>
          </a:r>
          <a:endParaRPr lang="it-IT" sz="1600" kern="1200" dirty="0"/>
        </a:p>
      </dsp:txBody>
      <dsp:txXfrm>
        <a:off x="3016502" y="2386360"/>
        <a:ext cx="2094995" cy="645946"/>
      </dsp:txXfrm>
    </dsp:sp>
    <dsp:sp modelId="{E5E58964-AAEA-734A-811F-1039BF65B168}">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p>
      </dsp:txBody>
      <dsp:txXfrm>
        <a:off x="5345112" y="2550475"/>
        <a:ext cx="316861" cy="317716"/>
      </dsp:txXfrm>
    </dsp:sp>
    <dsp:sp modelId="{376EC16D-4D48-4C47-928E-A9A6FDF6EC11}">
      <dsp:nvSpPr>
        <dsp:cNvPr id="0" name=""/>
        <dsp:cNvSpPr/>
      </dsp:nvSpPr>
      <dsp:spPr>
        <a:xfrm>
          <a:off x="5985668" y="2365534"/>
          <a:ext cx="2135187" cy="6875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learner.update</a:t>
          </a:r>
          <a:r>
            <a:rPr lang="it-IT" sz="1600" kern="1200" dirty="0">
              <a:latin typeface="Calibri"/>
              <a:cs typeface="Calibri"/>
            </a:rPr>
            <a:t>(</a:t>
          </a:r>
          <a:r>
            <a:rPr lang="it-IT" sz="1600" kern="1200" dirty="0" err="1">
              <a:latin typeface="Calibri"/>
              <a:cs typeface="Calibri"/>
            </a:rPr>
            <a:t>reward</a:t>
          </a:r>
          <a:r>
            <a:rPr lang="it-IT" sz="1600" kern="1200" dirty="0">
              <a:latin typeface="Calibri"/>
              <a:cs typeface="Calibri"/>
            </a:rPr>
            <a:t>)</a:t>
          </a:r>
          <a:endParaRPr lang="it-IT" sz="1600" kern="1200" dirty="0"/>
        </a:p>
      </dsp:txBody>
      <dsp:txXfrm>
        <a:off x="6005807" y="2385673"/>
        <a:ext cx="2094909" cy="6473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32FC4-91B1-F54B-B4E6-672BC957DD25}">
      <dsp:nvSpPr>
        <dsp:cNvPr id="0" name=""/>
        <dsp:cNvSpPr/>
      </dsp:nvSpPr>
      <dsp:spPr>
        <a:xfrm>
          <a:off x="7143" y="2366264"/>
          <a:ext cx="2135187" cy="686138"/>
        </a:xfrm>
        <a:prstGeom prst="roundRect">
          <a:avLst>
            <a:gd name="adj" fmla="val 10000"/>
          </a:avLst>
        </a:prstGeom>
        <a:solidFill>
          <a:schemeClr val="accent1">
            <a:hueOff val="0"/>
            <a:satOff val="0"/>
            <a:lumOff val="0"/>
            <a:alphaOff val="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learner.pull_arm</a:t>
          </a:r>
          <a:endParaRPr lang="it-IT" sz="1600" kern="1200" dirty="0"/>
        </a:p>
      </dsp:txBody>
      <dsp:txXfrm>
        <a:off x="27239" y="2386360"/>
        <a:ext cx="2094995" cy="645946"/>
      </dsp:txXfrm>
    </dsp:sp>
    <dsp:sp modelId="{1248D25E-5F8B-2D40-B9D4-05E5A393809B}">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p>
      </dsp:txBody>
      <dsp:txXfrm>
        <a:off x="2355850" y="2550475"/>
        <a:ext cx="316861" cy="317716"/>
      </dsp:txXfrm>
    </dsp:sp>
    <dsp:sp modelId="{A2FBE410-DEB9-9C40-8A74-2B2FC7FB0191}">
      <dsp:nvSpPr>
        <dsp:cNvPr id="0" name=""/>
        <dsp:cNvSpPr/>
      </dsp:nvSpPr>
      <dsp:spPr>
        <a:xfrm>
          <a:off x="2996406" y="2366264"/>
          <a:ext cx="2135187" cy="6861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reward</a:t>
          </a:r>
          <a:r>
            <a:rPr lang="it-IT" sz="1600" kern="1200" dirty="0">
              <a:latin typeface="Calibri"/>
              <a:cs typeface="Calibri"/>
            </a:rPr>
            <a:t> = </a:t>
          </a:r>
          <a:r>
            <a:rPr lang="it-IT" sz="1600" kern="1200" dirty="0" err="1">
              <a:latin typeface="Calibri"/>
              <a:cs typeface="Calibri"/>
            </a:rPr>
            <a:t>env.round</a:t>
          </a:r>
          <a:r>
            <a:rPr lang="it-IT" sz="1600" kern="1200" dirty="0">
              <a:latin typeface="Calibri"/>
              <a:cs typeface="Calibri"/>
            </a:rPr>
            <a:t>(</a:t>
          </a:r>
          <a:r>
            <a:rPr lang="it-IT" sz="1600" kern="1200" dirty="0" err="1">
              <a:latin typeface="Calibri"/>
              <a:cs typeface="Calibri"/>
            </a:rPr>
            <a:t>classes</a:t>
          </a:r>
          <a:r>
            <a:rPr lang="it-IT" sz="1600" kern="1200" dirty="0">
              <a:latin typeface="Calibri"/>
              <a:cs typeface="Calibri"/>
            </a:rPr>
            <a:t>)</a:t>
          </a:r>
          <a:endParaRPr lang="it-IT" sz="1600" kern="1200" dirty="0"/>
        </a:p>
      </dsp:txBody>
      <dsp:txXfrm>
        <a:off x="3016502" y="2386360"/>
        <a:ext cx="2094995" cy="645946"/>
      </dsp:txXfrm>
    </dsp:sp>
    <dsp:sp modelId="{E5E58964-AAEA-734A-811F-1039BF65B168}">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p>
      </dsp:txBody>
      <dsp:txXfrm>
        <a:off x="5345112" y="2550475"/>
        <a:ext cx="316861" cy="317716"/>
      </dsp:txXfrm>
    </dsp:sp>
    <dsp:sp modelId="{376EC16D-4D48-4C47-928E-A9A6FDF6EC11}">
      <dsp:nvSpPr>
        <dsp:cNvPr id="0" name=""/>
        <dsp:cNvSpPr/>
      </dsp:nvSpPr>
      <dsp:spPr>
        <a:xfrm>
          <a:off x="5985668" y="2365534"/>
          <a:ext cx="2135187" cy="6875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learner.update</a:t>
          </a:r>
          <a:r>
            <a:rPr lang="it-IT" sz="1600" kern="1200" dirty="0">
              <a:latin typeface="Calibri"/>
              <a:cs typeface="Calibri"/>
            </a:rPr>
            <a:t>(</a:t>
          </a:r>
          <a:r>
            <a:rPr lang="it-IT" sz="1600" kern="1200" dirty="0" err="1">
              <a:latin typeface="Calibri"/>
              <a:cs typeface="Calibri"/>
            </a:rPr>
            <a:t>reward</a:t>
          </a:r>
          <a:r>
            <a:rPr lang="it-IT" sz="1600" kern="1200" dirty="0">
              <a:latin typeface="Calibri"/>
              <a:cs typeface="Calibri"/>
            </a:rPr>
            <a:t>)</a:t>
          </a:r>
          <a:endParaRPr lang="it-IT" sz="1600" kern="1200" dirty="0"/>
        </a:p>
      </dsp:txBody>
      <dsp:txXfrm>
        <a:off x="6005807" y="2385673"/>
        <a:ext cx="2094909" cy="6473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32FC4-91B1-F54B-B4E6-672BC957DD25}">
      <dsp:nvSpPr>
        <dsp:cNvPr id="0" name=""/>
        <dsp:cNvSpPr/>
      </dsp:nvSpPr>
      <dsp:spPr>
        <a:xfrm>
          <a:off x="7143" y="2366264"/>
          <a:ext cx="2135187" cy="6861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learner.pull_arm</a:t>
          </a:r>
          <a:endParaRPr lang="it-IT" sz="1600" kern="1200" dirty="0"/>
        </a:p>
      </dsp:txBody>
      <dsp:txXfrm>
        <a:off x="27239" y="2386360"/>
        <a:ext cx="2094995" cy="645946"/>
      </dsp:txXfrm>
    </dsp:sp>
    <dsp:sp modelId="{1248D25E-5F8B-2D40-B9D4-05E5A393809B}">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p>
      </dsp:txBody>
      <dsp:txXfrm>
        <a:off x="2355850" y="2550475"/>
        <a:ext cx="316861" cy="317716"/>
      </dsp:txXfrm>
    </dsp:sp>
    <dsp:sp modelId="{A2FBE410-DEB9-9C40-8A74-2B2FC7FB0191}">
      <dsp:nvSpPr>
        <dsp:cNvPr id="0" name=""/>
        <dsp:cNvSpPr/>
      </dsp:nvSpPr>
      <dsp:spPr>
        <a:xfrm>
          <a:off x="2996406" y="2366264"/>
          <a:ext cx="2135187" cy="686138"/>
        </a:xfrm>
        <a:prstGeom prst="roundRect">
          <a:avLst>
            <a:gd name="adj" fmla="val 10000"/>
          </a:avLst>
        </a:prstGeom>
        <a:solidFill>
          <a:schemeClr val="accent1">
            <a:hueOff val="0"/>
            <a:satOff val="0"/>
            <a:lumOff val="0"/>
            <a:alphaOff val="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reward</a:t>
          </a:r>
          <a:r>
            <a:rPr lang="it-IT" sz="1600" kern="1200" dirty="0">
              <a:latin typeface="Calibri"/>
              <a:cs typeface="Calibri"/>
            </a:rPr>
            <a:t> = </a:t>
          </a:r>
          <a:r>
            <a:rPr lang="it-IT" sz="1600" kern="1200" dirty="0" err="1">
              <a:latin typeface="Calibri"/>
              <a:cs typeface="Calibri"/>
            </a:rPr>
            <a:t>env.round</a:t>
          </a:r>
          <a:r>
            <a:rPr lang="it-IT" sz="1600" kern="1200" dirty="0">
              <a:latin typeface="Calibri"/>
              <a:cs typeface="Calibri"/>
            </a:rPr>
            <a:t>(</a:t>
          </a:r>
          <a:r>
            <a:rPr lang="it-IT" sz="1600" kern="1200" dirty="0" err="1">
              <a:latin typeface="Calibri"/>
              <a:cs typeface="Calibri"/>
            </a:rPr>
            <a:t>classes</a:t>
          </a:r>
          <a:r>
            <a:rPr lang="it-IT" sz="1600" kern="1200" dirty="0">
              <a:latin typeface="Calibri"/>
              <a:cs typeface="Calibri"/>
            </a:rPr>
            <a:t>)</a:t>
          </a:r>
          <a:endParaRPr lang="it-IT" sz="1600" kern="1200" dirty="0"/>
        </a:p>
      </dsp:txBody>
      <dsp:txXfrm>
        <a:off x="3016502" y="2386360"/>
        <a:ext cx="2094995" cy="645946"/>
      </dsp:txXfrm>
    </dsp:sp>
    <dsp:sp modelId="{E5E58964-AAEA-734A-811F-1039BF65B168}">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p>
      </dsp:txBody>
      <dsp:txXfrm>
        <a:off x="5345112" y="2550475"/>
        <a:ext cx="316861" cy="317716"/>
      </dsp:txXfrm>
    </dsp:sp>
    <dsp:sp modelId="{376EC16D-4D48-4C47-928E-A9A6FDF6EC11}">
      <dsp:nvSpPr>
        <dsp:cNvPr id="0" name=""/>
        <dsp:cNvSpPr/>
      </dsp:nvSpPr>
      <dsp:spPr>
        <a:xfrm>
          <a:off x="5985668" y="2365534"/>
          <a:ext cx="2135187" cy="6875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Calibri"/>
              <a:cs typeface="Calibri"/>
            </a:rPr>
            <a:t>learner.update</a:t>
          </a:r>
          <a:r>
            <a:rPr lang="it-IT" sz="1600" kern="1200" dirty="0">
              <a:latin typeface="Calibri"/>
              <a:cs typeface="Calibri"/>
            </a:rPr>
            <a:t>(</a:t>
          </a:r>
          <a:r>
            <a:rPr lang="it-IT" sz="1600" kern="1200" dirty="0" err="1">
              <a:latin typeface="Calibri"/>
              <a:cs typeface="Calibri"/>
            </a:rPr>
            <a:t>reward</a:t>
          </a:r>
          <a:r>
            <a:rPr lang="it-IT" sz="1600" kern="1200" dirty="0">
              <a:latin typeface="Calibri"/>
              <a:cs typeface="Calibri"/>
            </a:rPr>
            <a:t>)</a:t>
          </a:r>
          <a:endParaRPr lang="it-IT" sz="1600" kern="1200" dirty="0"/>
        </a:p>
      </dsp:txBody>
      <dsp:txXfrm>
        <a:off x="6005807" y="2385673"/>
        <a:ext cx="2094909" cy="64732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9T13:30:22.060"/>
    </inkml:context>
    <inkml:brush xml:id="br0">
      <inkml:brushProperty name="width" value="0.05" units="cm"/>
      <inkml:brushProperty name="height" value="0.05" units="cm"/>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9T13:30:22.060"/>
    </inkml:context>
    <inkml:brush xml:id="br0">
      <inkml:brushProperty name="width" value="0.05" units="cm"/>
      <inkml:brushProperty name="height" value="0.0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9T13:30:22.060"/>
    </inkml:context>
    <inkml:brush xml:id="br0">
      <inkml:brushProperty name="width" value="0.05" units="cm"/>
      <inkml:brushProperty name="height" value="0.05" units="cm"/>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9T13:30:22.060"/>
    </inkml:context>
    <inkml:brush xml:id="br0">
      <inkml:brushProperty name="width" value="0.05" units="cm"/>
      <inkml:brushProperty name="height" value="0.05" units="cm"/>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9T13:30:22.060"/>
    </inkml:context>
    <inkml:brush xml:id="br0">
      <inkml:brushProperty name="width" value="0.05" units="cm"/>
      <inkml:brushProperty name="height" value="0.0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7FD90-9FCA-FA4A-83DC-C279192B6ED3}" type="datetimeFigureOut">
              <a:rPr lang="it-IT" smtClean="0"/>
              <a:t>19/12/21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3829E-3BF9-6D47-A53C-EB5FB32B9691}" type="slidenum">
              <a:rPr lang="it-IT" smtClean="0"/>
              <a:t>‹N›</a:t>
            </a:fld>
            <a:endParaRPr lang="it-IT"/>
          </a:p>
        </p:txBody>
      </p:sp>
    </p:spTree>
    <p:extLst>
      <p:ext uri="{BB962C8B-B14F-4D97-AF65-F5344CB8AC3E}">
        <p14:creationId xmlns:p14="http://schemas.microsoft.com/office/powerpoint/2010/main" val="320611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text.reverso.net/traduzione/inglese-italiano/film+print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We</a:t>
            </a:r>
            <a:r>
              <a:rPr lang="it-IT" sz="1800" dirty="0"/>
              <a:t> are Alessia Mapelli, </a:t>
            </a:r>
            <a:r>
              <a:rPr lang="it-IT" sz="1800" dirty="0" err="1"/>
              <a:t>Cladudio</a:t>
            </a:r>
            <a:r>
              <a:rPr lang="it-IT" sz="1800" dirty="0"/>
              <a:t> Liguoro e Sara </a:t>
            </a:r>
            <a:r>
              <a:rPr lang="it-IT" sz="1800" dirty="0" err="1"/>
              <a:t>Tonazzi</a:t>
            </a:r>
            <a:r>
              <a:rPr lang="it-IT" sz="1800" dirty="0"/>
              <a:t> and </a:t>
            </a:r>
            <a:r>
              <a:rPr lang="it-IT" sz="1800" dirty="0" err="1"/>
              <a:t>we</a:t>
            </a:r>
            <a:r>
              <a:rPr lang="it-IT" sz="1800" dirty="0"/>
              <a:t> are </a:t>
            </a:r>
            <a:r>
              <a:rPr lang="it-IT" sz="1800" dirty="0" err="1"/>
              <a:t>presenting</a:t>
            </a:r>
            <a:r>
              <a:rPr lang="it-IT" sz="1800" dirty="0"/>
              <a:t> </a:t>
            </a:r>
            <a:r>
              <a:rPr lang="it-IT" sz="1800" dirty="0" err="1"/>
              <a:t>our</a:t>
            </a:r>
            <a:r>
              <a:rPr lang="it-IT" sz="1800" dirty="0"/>
              <a:t> </a:t>
            </a:r>
            <a:r>
              <a:rPr lang="it-IT" sz="1800" dirty="0" err="1"/>
              <a:t>soution</a:t>
            </a:r>
            <a:r>
              <a:rPr lang="it-IT" sz="1800" dirty="0"/>
              <a:t> to the </a:t>
            </a:r>
            <a:r>
              <a:rPr lang="it-IT" sz="1800" dirty="0" err="1"/>
              <a:t>Pricing</a:t>
            </a:r>
            <a:r>
              <a:rPr lang="it-IT" sz="1800" dirty="0"/>
              <a:t> and Advertising Project</a:t>
            </a:r>
          </a:p>
        </p:txBody>
      </p:sp>
      <p:sp>
        <p:nvSpPr>
          <p:cNvPr id="4" name="Segnaposto numero diapositiva 3"/>
          <p:cNvSpPr>
            <a:spLocks noGrp="1"/>
          </p:cNvSpPr>
          <p:nvPr>
            <p:ph type="sldNum" sz="quarter" idx="5"/>
          </p:nvPr>
        </p:nvSpPr>
        <p:spPr/>
        <p:txBody>
          <a:bodyPr/>
          <a:lstStyle/>
          <a:p>
            <a:fld id="{C173829E-3BF9-6D47-A53C-EB5FB32B9691}" type="slidenum">
              <a:rPr lang="it-IT" smtClean="0"/>
              <a:t>1</a:t>
            </a:fld>
            <a:endParaRPr lang="it-IT"/>
          </a:p>
        </p:txBody>
      </p:sp>
    </p:spTree>
    <p:extLst>
      <p:ext uri="{BB962C8B-B14F-4D97-AF65-F5344CB8AC3E}">
        <p14:creationId xmlns:p14="http://schemas.microsoft.com/office/powerpoint/2010/main" val="3286310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In a </a:t>
            </a:r>
            <a:r>
              <a:rPr lang="it-IT" err="1"/>
              <a:t>real</a:t>
            </a:r>
            <a:r>
              <a:rPr lang="it-IT"/>
              <a:t> case senario, </a:t>
            </a:r>
            <a:r>
              <a:rPr lang="it-IT" err="1"/>
              <a:t>all</a:t>
            </a:r>
            <a:r>
              <a:rPr lang="it-IT"/>
              <a:t> the </a:t>
            </a:r>
            <a:r>
              <a:rPr lang="it-IT" err="1"/>
              <a:t>customer</a:t>
            </a:r>
            <a:r>
              <a:rPr lang="it-IT"/>
              <a:t> </a:t>
            </a:r>
            <a:r>
              <a:rPr lang="it-IT" err="1"/>
              <a:t>specific</a:t>
            </a:r>
            <a:r>
              <a:rPr lang="it-IT"/>
              <a:t> </a:t>
            </a:r>
            <a:r>
              <a:rPr lang="it-IT" err="1"/>
              <a:t>parameters</a:t>
            </a:r>
            <a:r>
              <a:rPr lang="it-IT"/>
              <a:t> are </a:t>
            </a:r>
            <a:r>
              <a:rPr lang="it-IT" err="1"/>
              <a:t>unknown</a:t>
            </a:r>
            <a:r>
              <a:rPr lang="it-IT"/>
              <a: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Considering</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parameter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as</a:t>
            </a:r>
            <a:r>
              <a:rPr lang="it-IT" sz="1200" kern="1200">
                <a:solidFill>
                  <a:schemeClr val="tx1"/>
                </a:solidFill>
                <a:effectLst/>
                <a:latin typeface="+mn-lt"/>
                <a:ea typeface="+mn-ea"/>
                <a:cs typeface="+mn-cs"/>
              </a:rPr>
              <a:t> a random </a:t>
            </a:r>
            <a:r>
              <a:rPr lang="it-IT" sz="1200" kern="1200" err="1">
                <a:solidFill>
                  <a:schemeClr val="tx1"/>
                </a:solidFill>
                <a:effectLst/>
                <a:latin typeface="+mn-lt"/>
                <a:ea typeface="+mn-ea"/>
                <a:cs typeface="+mn-cs"/>
              </a:rPr>
              <a:t>variable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can </a:t>
            </a:r>
            <a:r>
              <a:rPr lang="it-IT" sz="1200" kern="1200" err="1">
                <a:solidFill>
                  <a:schemeClr val="tx1"/>
                </a:solidFill>
                <a:effectLst/>
                <a:latin typeface="+mn-lt"/>
                <a:ea typeface="+mn-ea"/>
                <a:cs typeface="+mn-cs"/>
              </a:rPr>
              <a:t>hypothesize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their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distribution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suppose the </a:t>
            </a:r>
            <a:r>
              <a:rPr lang="it-IT" sz="1200" kern="1200" err="1">
                <a:solidFill>
                  <a:schemeClr val="tx1"/>
                </a:solidFill>
                <a:effectLst/>
                <a:latin typeface="+mn-lt"/>
                <a:ea typeface="+mn-ea"/>
                <a:cs typeface="+mn-cs"/>
              </a:rPr>
              <a:t>conversion</a:t>
            </a:r>
            <a:r>
              <a:rPr lang="it-IT" sz="1200" kern="1200">
                <a:solidFill>
                  <a:schemeClr val="tx1"/>
                </a:solidFill>
                <a:effectLst/>
                <a:latin typeface="+mn-lt"/>
                <a:ea typeface="+mn-ea"/>
                <a:cs typeface="+mn-cs"/>
              </a:rPr>
              <a:t> rate </a:t>
            </a:r>
            <a:r>
              <a:rPr lang="it-IT" sz="1200" kern="1200" err="1">
                <a:solidFill>
                  <a:schemeClr val="tx1"/>
                </a:solidFill>
                <a:effectLst/>
                <a:latin typeface="+mn-lt"/>
                <a:ea typeface="+mn-ea"/>
                <a:cs typeface="+mn-cs"/>
              </a:rPr>
              <a:t>related</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price</a:t>
            </a:r>
            <a:r>
              <a:rPr lang="it-IT" sz="1200" kern="1200">
                <a:solidFill>
                  <a:schemeClr val="tx1"/>
                </a:solidFill>
                <a:effectLst/>
                <a:latin typeface="+mn-lt"/>
                <a:ea typeface="+mn-ea"/>
                <a:cs typeface="+mn-cs"/>
              </a:rPr>
              <a:t> to be </a:t>
            </a:r>
            <a:r>
              <a:rPr lang="it-IT" sz="1200" kern="1200" err="1">
                <a:solidFill>
                  <a:schemeClr val="tx1"/>
                </a:solidFill>
                <a:effectLst/>
                <a:latin typeface="+mn-lt"/>
                <a:ea typeface="+mn-ea"/>
                <a:cs typeface="+mn-cs"/>
              </a:rPr>
              <a:t>distributed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as</a:t>
            </a:r>
            <a:r>
              <a:rPr lang="it-IT" sz="1200" kern="1200">
                <a:solidFill>
                  <a:schemeClr val="tx1"/>
                </a:solidFill>
                <a:effectLst/>
                <a:latin typeface="+mn-lt"/>
                <a:ea typeface="+mn-ea"/>
                <a:cs typeface="+mn-cs"/>
              </a:rPr>
              <a:t> a </a:t>
            </a:r>
            <a:r>
              <a:rPr lang="it-IT" sz="1200" kern="1200" err="1">
                <a:solidFill>
                  <a:schemeClr val="tx1"/>
                </a:solidFill>
                <a:effectLst/>
                <a:latin typeface="+mn-lt"/>
                <a:ea typeface="+mn-ea"/>
                <a:cs typeface="+mn-cs"/>
              </a:rPr>
              <a:t>Bernoulli</a:t>
            </a:r>
            <a:r>
              <a:rPr lang="it-IT" sz="1200" kern="1200">
                <a:solidFill>
                  <a:schemeClr val="tx1"/>
                </a:solidFill>
                <a:effectLst/>
                <a:latin typeface="+mn-lt"/>
                <a:ea typeface="+mn-ea"/>
                <a:cs typeface="+mn-cs"/>
              </a:rPr>
              <a:t> with an </a:t>
            </a:r>
            <a:r>
              <a:rPr lang="it-IT" sz="1200" kern="1200" err="1">
                <a:solidFill>
                  <a:schemeClr val="tx1"/>
                </a:solidFill>
                <a:effectLst/>
                <a:latin typeface="+mn-lt"/>
                <a:ea typeface="+mn-ea"/>
                <a:cs typeface="+mn-cs"/>
              </a:rPr>
              <a:t>unknown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expected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value</a:t>
            </a:r>
            <a:r>
              <a:rPr lang="it-IT" sz="1200" kern="1200">
                <a:solidFill>
                  <a:schemeClr val="tx1"/>
                </a:solidFill>
                <a:effectLst/>
                <a:latin typeface="+mn-lt"/>
                <a:ea typeface="+mn-ea"/>
                <a:cs typeface="+mn-cs"/>
              </a:rPr>
              <a:t> 𝑐𝑟𝑎𝑡𝑒(𝑝) </a:t>
            </a:r>
            <a:r>
              <a:rPr lang="it-IT" sz="1200" kern="1200" err="1">
                <a:solidFill>
                  <a:schemeClr val="tx1"/>
                </a:solidFill>
                <a:effectLst/>
                <a:latin typeface="+mn-lt"/>
                <a:ea typeface="+mn-ea"/>
                <a:cs typeface="+mn-cs"/>
              </a:rPr>
              <a:t>that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represent</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probability</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purchase</a:t>
            </a:r>
            <a:r>
              <a:rPr lang="it-IT" sz="1200" kern="1200">
                <a:solidFill>
                  <a:schemeClr val="tx1"/>
                </a:solidFill>
                <a:effectLst/>
                <a:latin typeface="+mn-lt"/>
                <a:ea typeface="+mn-ea"/>
                <a:cs typeface="+mn-cs"/>
              </a:rPr>
              <a:t> of a </a:t>
            </a:r>
            <a:r>
              <a:rPr lang="it-IT" sz="1200" kern="1200" err="1">
                <a:solidFill>
                  <a:schemeClr val="tx1"/>
                </a:solidFill>
                <a:effectLst/>
                <a:latin typeface="+mn-lt"/>
                <a:ea typeface="+mn-ea"/>
                <a:cs typeface="+mn-cs"/>
              </a:rPr>
              <a:t>custumer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given</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specific</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price</a:t>
            </a:r>
            <a:r>
              <a:rPr lang="it-IT" sz="1200" kern="1200">
                <a:solidFill>
                  <a:schemeClr val="tx1"/>
                </a:solidFill>
                <a:effectLst/>
                <a:latin typeface="+mn-lt"/>
                <a:ea typeface="+mn-ea"/>
                <a:cs typeface="+mn-cs"/>
              </a:rPr>
              <a:t> for the item. </a:t>
            </a:r>
            <a:r>
              <a:rPr lang="it-IT" sz="1200" kern="1200" err="1">
                <a:solidFill>
                  <a:schemeClr val="tx1"/>
                </a:solidFill>
                <a:effectLst/>
                <a:latin typeface="+mn-lt"/>
                <a:ea typeface="+mn-ea"/>
                <a:cs typeface="+mn-cs"/>
              </a:rPr>
              <a:t>Then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suppose </a:t>
            </a:r>
            <a:r>
              <a:rPr lang="it-IT" sz="1200" kern="1200" err="1">
                <a:solidFill>
                  <a:schemeClr val="tx1"/>
                </a:solidFill>
                <a:effectLst/>
                <a:latin typeface="+mn-lt"/>
                <a:ea typeface="+mn-ea"/>
                <a:cs typeface="+mn-cs"/>
              </a:rPr>
              <a:t>that</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probability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distribution</a:t>
            </a:r>
            <a:r>
              <a:rPr lang="it-IT" sz="1200" kern="1200">
                <a:solidFill>
                  <a:schemeClr val="tx1"/>
                </a:solidFill>
                <a:effectLst/>
                <a:latin typeface="+mn-lt"/>
                <a:ea typeface="+mn-ea"/>
                <a:cs typeface="+mn-cs"/>
              </a:rPr>
              <a:t> over the </a:t>
            </a:r>
            <a:r>
              <a:rPr lang="it-IT" sz="1200" kern="1200" err="1">
                <a:solidFill>
                  <a:schemeClr val="tx1"/>
                </a:solidFill>
                <a:effectLst/>
                <a:latin typeface="+mn-lt"/>
                <a:ea typeface="+mn-ea"/>
                <a:cs typeface="+mn-cs"/>
              </a:rPr>
              <a:t>number</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times</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user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will</a:t>
            </a:r>
            <a:r>
              <a:rPr lang="it-IT" sz="1200" kern="1200">
                <a:solidFill>
                  <a:schemeClr val="tx1"/>
                </a:solidFill>
                <a:effectLst/>
                <a:latin typeface="+mn-lt"/>
                <a:ea typeface="+mn-ea"/>
                <a:cs typeface="+mn-cs"/>
              </a:rPr>
              <a:t> come back to the e-commerce website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a </a:t>
            </a:r>
            <a:r>
              <a:rPr lang="it-IT" sz="1200" kern="1200" err="1">
                <a:solidFill>
                  <a:schemeClr val="tx1"/>
                </a:solidFill>
                <a:effectLst/>
                <a:latin typeface="+mn-lt"/>
                <a:ea typeface="+mn-ea"/>
                <a:cs typeface="+mn-cs"/>
              </a:rPr>
              <a:t>Poisson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distribution</a:t>
            </a:r>
            <a:r>
              <a:rPr lang="it-IT" sz="1200" kern="1200">
                <a:solidFill>
                  <a:schemeClr val="tx1"/>
                </a:solidFill>
                <a:effectLst/>
                <a:latin typeface="+mn-lt"/>
                <a:ea typeface="+mn-ea"/>
                <a:cs typeface="+mn-cs"/>
              </a:rPr>
              <a:t> with an </a:t>
            </a:r>
            <a:r>
              <a:rPr lang="it-IT" sz="1200" kern="1200" err="1">
                <a:solidFill>
                  <a:schemeClr val="tx1"/>
                </a:solidFill>
                <a:effectLst/>
                <a:latin typeface="+mn-lt"/>
                <a:ea typeface="+mn-ea"/>
                <a:cs typeface="+mn-cs"/>
              </a:rPr>
              <a:t>unknown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expected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value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Finally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suppose </a:t>
            </a:r>
            <a:r>
              <a:rPr lang="it-IT" sz="1200" kern="1200" err="1">
                <a:solidFill>
                  <a:schemeClr val="tx1"/>
                </a:solidFill>
                <a:effectLst/>
                <a:latin typeface="+mn-lt"/>
                <a:ea typeface="+mn-ea"/>
                <a:cs typeface="+mn-cs"/>
              </a:rPr>
              <a:t>that</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cost</a:t>
            </a:r>
            <a:r>
              <a:rPr lang="it-IT" sz="1200" kern="1200">
                <a:solidFill>
                  <a:schemeClr val="tx1"/>
                </a:solidFill>
                <a:effectLst/>
                <a:latin typeface="+mn-lt"/>
                <a:ea typeface="+mn-ea"/>
                <a:cs typeface="+mn-cs"/>
              </a:rPr>
              <a:t> per click and the </a:t>
            </a:r>
            <a:r>
              <a:rPr lang="it-IT" sz="1200" kern="1200" err="1">
                <a:solidFill>
                  <a:schemeClr val="tx1"/>
                </a:solidFill>
                <a:effectLst/>
                <a:latin typeface="+mn-lt"/>
                <a:ea typeface="+mn-ea"/>
                <a:cs typeface="+mn-cs"/>
              </a:rPr>
              <a:t>number</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clicks</a:t>
            </a:r>
            <a:r>
              <a:rPr lang="it-IT" sz="1200" kern="1200">
                <a:solidFill>
                  <a:schemeClr val="tx1"/>
                </a:solidFill>
                <a:effectLst/>
                <a:latin typeface="+mn-lt"/>
                <a:ea typeface="+mn-ea"/>
                <a:cs typeface="+mn-cs"/>
              </a:rPr>
              <a:t> are </a:t>
            </a:r>
            <a:r>
              <a:rPr lang="it-IT" sz="1200" kern="1200" err="1">
                <a:solidFill>
                  <a:schemeClr val="tx1"/>
                </a:solidFill>
                <a:effectLst/>
                <a:latin typeface="+mn-lt"/>
                <a:ea typeface="+mn-ea"/>
                <a:cs typeface="+mn-cs"/>
              </a:rPr>
              <a:t>distributed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normally</a:t>
            </a:r>
            <a:r>
              <a:rPr lang="it-IT" sz="1200" kern="1200">
                <a:solidFill>
                  <a:schemeClr val="tx1"/>
                </a:solidFill>
                <a:effectLst/>
                <a:latin typeface="+mn-lt"/>
                <a:ea typeface="+mn-ea"/>
                <a:cs typeface="+mn-cs"/>
              </a:rPr>
              <a:t> with </a:t>
            </a:r>
            <a:r>
              <a:rPr lang="it-IT" sz="1200" kern="1200" err="1">
                <a:solidFill>
                  <a:schemeClr val="tx1"/>
                </a:solidFill>
                <a:effectLst/>
                <a:latin typeface="+mn-lt"/>
                <a:ea typeface="+mn-ea"/>
                <a:cs typeface="+mn-cs"/>
              </a:rPr>
              <a:t>mean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equal</a:t>
            </a:r>
            <a:r>
              <a:rPr lang="it-IT" sz="1200" kern="1200">
                <a:solidFill>
                  <a:schemeClr val="tx1"/>
                </a:solidFill>
                <a:effectLst/>
                <a:latin typeface="+mn-lt"/>
                <a:ea typeface="+mn-ea"/>
                <a:cs typeface="+mn-cs"/>
              </a:rPr>
              <a:t> to the </a:t>
            </a:r>
            <a:r>
              <a:rPr lang="it-IT" sz="1200" kern="1200" err="1">
                <a:solidFill>
                  <a:schemeClr val="tx1"/>
                </a:solidFill>
                <a:effectLst/>
                <a:latin typeface="+mn-lt"/>
                <a:ea typeface="+mn-ea"/>
                <a:cs typeface="+mn-cs"/>
              </a:rPr>
              <a:t>unknown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true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value</a:t>
            </a:r>
            <a:r>
              <a:rPr lang="it-IT" sz="1200" kern="1200">
                <a:solidFill>
                  <a:schemeClr val="tx1"/>
                </a:solidFill>
                <a:effectLst/>
                <a:latin typeface="+mn-lt"/>
                <a:ea typeface="+mn-ea"/>
                <a:cs typeface="+mn-cs"/>
              </a:rPr>
              <a:t> of the </a:t>
            </a:r>
            <a:r>
              <a:rPr lang="it-IT" sz="1200" kern="1200" err="1">
                <a:solidFill>
                  <a:schemeClr val="tx1"/>
                </a:solidFill>
                <a:effectLst/>
                <a:latin typeface="+mn-lt"/>
                <a:ea typeface="+mn-ea"/>
                <a:cs typeface="+mn-cs"/>
              </a:rPr>
              <a:t>function</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variance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that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represent</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error</a:t>
            </a:r>
            <a:r>
              <a:rPr lang="it-IT" sz="1200" kern="1200">
                <a:solidFill>
                  <a:schemeClr val="tx1"/>
                </a:solidFill>
                <a:effectLst/>
                <a:latin typeface="+mn-lt"/>
                <a:ea typeface="+mn-ea"/>
                <a:cs typeface="+mn-cs"/>
              </a:rPr>
              <a:t> with </a:t>
            </a:r>
            <a:r>
              <a:rPr lang="it-IT" sz="1200" kern="1200" err="1">
                <a:solidFill>
                  <a:schemeClr val="tx1"/>
                </a:solidFill>
                <a:effectLst/>
                <a:latin typeface="+mn-lt"/>
                <a:ea typeface="+mn-ea"/>
                <a:cs typeface="+mn-cs"/>
              </a:rPr>
              <a:t>which</a:t>
            </a:r>
            <a:r>
              <a:rPr lang="it-IT" sz="1200" kern="1200">
                <a:solidFill>
                  <a:schemeClr val="tx1"/>
                </a:solidFill>
                <a:effectLst/>
                <a:latin typeface="+mn-lt"/>
                <a:ea typeface="+mn-ea"/>
                <a:cs typeface="+mn-cs"/>
              </a:rPr>
              <a:t> the data are </a:t>
            </a:r>
            <a:r>
              <a:rPr lang="it-IT" sz="1200" kern="1200" err="1">
                <a:solidFill>
                  <a:schemeClr val="tx1"/>
                </a:solidFill>
                <a:effectLst/>
                <a:latin typeface="+mn-lt"/>
                <a:ea typeface="+mn-ea"/>
                <a:cs typeface="+mn-cs"/>
              </a:rPr>
              <a:t>measured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need</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consider</a:t>
            </a:r>
            <a:r>
              <a:rPr lang="it-IT" sz="1200" kern="1200">
                <a:solidFill>
                  <a:schemeClr val="tx1"/>
                </a:solidFill>
                <a:effectLst/>
                <a:latin typeface="+mn-lt"/>
                <a:ea typeface="+mn-ea"/>
                <a:cs typeface="+mn-cs"/>
              </a:rPr>
              <a:t>, in </a:t>
            </a:r>
            <a:r>
              <a:rPr lang="it-IT" sz="1200" kern="1200" err="1">
                <a:solidFill>
                  <a:schemeClr val="tx1"/>
                </a:solidFill>
                <a:effectLst/>
                <a:latin typeface="+mn-lt"/>
                <a:ea typeface="+mn-ea"/>
                <a:cs typeface="+mn-cs"/>
              </a:rPr>
              <a:t>our</a:t>
            </a:r>
            <a:r>
              <a:rPr lang="it-IT" sz="1200" kern="1200">
                <a:solidFill>
                  <a:schemeClr val="tx1"/>
                </a:solidFill>
                <a:effectLst/>
                <a:latin typeface="+mn-lt"/>
                <a:ea typeface="+mn-ea"/>
                <a:cs typeface="+mn-cs"/>
              </a:rPr>
              <a:t> scenario, the delay feedback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receive</a:t>
            </a:r>
            <a:r>
              <a:rPr lang="it-IT" sz="1200" kern="1200">
                <a:solidFill>
                  <a:schemeClr val="tx1"/>
                </a:solidFill>
                <a:effectLst/>
                <a:latin typeface="+mn-lt"/>
                <a:ea typeface="+mn-ea"/>
                <a:cs typeface="+mn-cs"/>
              </a:rPr>
              <a:t> due to the </a:t>
            </a:r>
            <a:r>
              <a:rPr lang="it-IT" sz="1200" kern="1200" err="1">
                <a:solidFill>
                  <a:schemeClr val="tx1"/>
                </a:solidFill>
                <a:effectLst/>
                <a:latin typeface="+mn-lt"/>
                <a:ea typeface="+mn-ea"/>
                <a:cs typeface="+mn-cs"/>
              </a:rPr>
              <a:t>user’s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comeback</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imagine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being</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able</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evaluate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parameter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only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after</a:t>
            </a:r>
            <a:r>
              <a:rPr lang="it-IT" sz="1200" kern="1200">
                <a:solidFill>
                  <a:schemeClr val="tx1"/>
                </a:solidFill>
                <a:effectLst/>
                <a:latin typeface="+mn-lt"/>
                <a:ea typeface="+mn-ea"/>
                <a:cs typeface="+mn-cs"/>
              </a:rPr>
              <a:t> 30 </a:t>
            </a:r>
            <a:r>
              <a:rPr lang="it-IT" sz="1200" kern="1200" err="1">
                <a:solidFill>
                  <a:schemeClr val="tx1"/>
                </a:solidFill>
                <a:effectLst/>
                <a:latin typeface="+mn-lt"/>
                <a:ea typeface="+mn-ea"/>
                <a:cs typeface="+mn-cs"/>
              </a:rPr>
              <a:t>days</a:t>
            </a:r>
            <a:r>
              <a:rPr lang="it-IT" sz="1200" kern="1200">
                <a:solidFill>
                  <a:schemeClr val="tx1"/>
                </a:solidFill>
                <a:effectLst/>
                <a:latin typeface="+mn-lt"/>
                <a:ea typeface="+mn-ea"/>
                <a:cs typeface="+mn-cs"/>
              </a:rPr>
              <a:t> from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user’s</a:t>
            </a:r>
            <a:r>
              <a:rPr lang="it-IT" sz="1200" kern="1200">
                <a:solidFill>
                  <a:schemeClr val="tx1"/>
                </a:solidFill>
                <a:effectLst/>
                <a:latin typeface="+mn-lt"/>
                <a:ea typeface="+mn-ea"/>
                <a:cs typeface="+mn-cs"/>
              </a:rPr>
              <a:t> first </a:t>
            </a:r>
            <a:r>
              <a:rPr lang="it-IT" sz="1200" kern="1200" err="1">
                <a:solidFill>
                  <a:schemeClr val="tx1"/>
                </a:solidFill>
                <a:effectLst/>
                <a:latin typeface="+mn-lt"/>
                <a:ea typeface="+mn-ea"/>
                <a:cs typeface="+mn-cs"/>
              </a:rPr>
              <a:t>purchase</a:t>
            </a:r>
            <a:r>
              <a:rPr lang="it-IT" sz="1200" kern="1200">
                <a:solidFill>
                  <a:schemeClr val="tx1"/>
                </a:solidFill>
                <a:effectLst/>
                <a:latin typeface="+mn-lt"/>
                <a:ea typeface="+mn-ea"/>
                <a:cs typeface="+mn-cs"/>
              </a:rPr>
              <a:t>, so </a:t>
            </a:r>
            <a:r>
              <a:rPr lang="it-IT" sz="1200" kern="1200" err="1">
                <a:solidFill>
                  <a:schemeClr val="tx1"/>
                </a:solidFill>
                <a:effectLst/>
                <a:latin typeface="+mn-lt"/>
                <a:ea typeface="+mn-ea"/>
                <a:cs typeface="+mn-cs"/>
              </a:rPr>
              <a:t>that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receive</a:t>
            </a:r>
            <a:r>
              <a:rPr lang="it-IT" sz="1200" kern="1200">
                <a:solidFill>
                  <a:schemeClr val="tx1"/>
                </a:solidFill>
                <a:effectLst/>
                <a:latin typeface="+mn-lt"/>
                <a:ea typeface="+mn-ea"/>
                <a:cs typeface="+mn-cs"/>
              </a:rPr>
              <a:t> incomplete information </a:t>
            </a:r>
            <a:r>
              <a:rPr lang="it-IT" sz="1200" kern="1200" err="1">
                <a:solidFill>
                  <a:schemeClr val="tx1"/>
                </a:solidFill>
                <a:effectLst/>
                <a:latin typeface="+mn-lt"/>
                <a:ea typeface="+mn-ea"/>
                <a:cs typeface="+mn-cs"/>
              </a:rPr>
              <a:t>every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day</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retrieve</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missing</a:t>
            </a:r>
            <a:r>
              <a:rPr lang="it-IT" sz="1200" kern="1200">
                <a:solidFill>
                  <a:schemeClr val="tx1"/>
                </a:solidFill>
                <a:effectLst/>
                <a:latin typeface="+mn-lt"/>
                <a:ea typeface="+mn-ea"/>
                <a:cs typeface="+mn-cs"/>
              </a:rPr>
              <a:t> part </a:t>
            </a:r>
            <a:r>
              <a:rPr lang="it-IT" sz="1200" kern="1200" err="1">
                <a:solidFill>
                  <a:schemeClr val="tx1"/>
                </a:solidFill>
                <a:effectLst/>
                <a:latin typeface="+mn-lt"/>
                <a:ea typeface="+mn-ea"/>
                <a:cs typeface="+mn-cs"/>
              </a:rPr>
              <a:t>only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after</a:t>
            </a:r>
            <a:r>
              <a:rPr lang="it-IT" sz="1200" kern="1200">
                <a:solidFill>
                  <a:schemeClr val="tx1"/>
                </a:solidFill>
                <a:effectLst/>
                <a:latin typeface="+mn-lt"/>
                <a:ea typeface="+mn-ea"/>
                <a:cs typeface="+mn-cs"/>
              </a:rPr>
              <a:t> 30 </a:t>
            </a:r>
            <a:r>
              <a:rPr lang="it-IT" sz="1200" kern="1200" err="1">
                <a:solidFill>
                  <a:schemeClr val="tx1"/>
                </a:solidFill>
                <a:effectLst/>
                <a:latin typeface="+mn-lt"/>
                <a:ea typeface="+mn-ea"/>
                <a:cs typeface="+mn-cs"/>
              </a:rPr>
              <a:t>days</a:t>
            </a:r>
            <a:r>
              <a:rPr lang="it-IT" sz="1200" kern="1200">
                <a:solidFill>
                  <a:schemeClr val="tx1"/>
                </a:solidFill>
                <a:effectLst/>
                <a:latin typeface="+mn-lt"/>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a:solidFill>
                <a:schemeClr val="tx1"/>
              </a:solidFill>
              <a:effectLst/>
              <a:latin typeface="+mn-lt"/>
              <a:ea typeface="+mn-ea"/>
              <a:cs typeface="+mn-cs"/>
            </a:endParaRPr>
          </a:p>
          <a:p>
            <a:endParaRPr lang="it-IT"/>
          </a:p>
        </p:txBody>
      </p:sp>
      <p:sp>
        <p:nvSpPr>
          <p:cNvPr id="4" name="Segnaposto numero diapositiva 3"/>
          <p:cNvSpPr>
            <a:spLocks noGrp="1"/>
          </p:cNvSpPr>
          <p:nvPr>
            <p:ph type="sldNum" sz="quarter" idx="5"/>
          </p:nvPr>
        </p:nvSpPr>
        <p:spPr/>
        <p:txBody>
          <a:bodyPr/>
          <a:lstStyle/>
          <a:p>
            <a:fld id="{C173829E-3BF9-6D47-A53C-EB5FB32B9691}" type="slidenum">
              <a:rPr lang="it-IT" smtClean="0"/>
              <a:t>10</a:t>
            </a:fld>
            <a:endParaRPr lang="it-IT"/>
          </a:p>
        </p:txBody>
      </p:sp>
    </p:spTree>
    <p:extLst>
      <p:ext uri="{BB962C8B-B14F-4D97-AF65-F5344CB8AC3E}">
        <p14:creationId xmlns:p14="http://schemas.microsoft.com/office/powerpoint/2010/main" val="3913443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algorithm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propose </a:t>
            </a:r>
            <a:r>
              <a:rPr lang="it-IT" sz="1200" kern="1200" dirty="0" err="1">
                <a:solidFill>
                  <a:schemeClr val="tx1"/>
                </a:solidFill>
                <a:effectLst/>
                <a:latin typeface="+mn-lt"/>
                <a:ea typeface="+mn-ea"/>
                <a:cs typeface="+mn-cs"/>
              </a:rPr>
              <a:t>assumes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once </a:t>
            </a:r>
            <a:r>
              <a:rPr lang="it-IT" sz="1200" kern="1200" dirty="0" err="1">
                <a:solidFill>
                  <a:schemeClr val="tx1"/>
                </a:solidFill>
                <a:effectLst/>
                <a:latin typeface="+mn-lt"/>
                <a:ea typeface="+mn-ea"/>
                <a:cs typeface="+mn-cs"/>
              </a:rPr>
              <a:t>chosen</a:t>
            </a:r>
            <a:r>
              <a:rPr lang="it-IT" sz="1200" kern="1200" dirty="0">
                <a:solidFill>
                  <a:schemeClr val="tx1"/>
                </a:solidFill>
                <a:effectLst/>
                <a:latin typeface="+mn-lt"/>
                <a:ea typeface="+mn-ea"/>
                <a:cs typeface="+mn-cs"/>
              </a:rPr>
              <a:t> b and </a:t>
            </a:r>
            <a:r>
              <a:rPr lang="it-IT" sz="1200" kern="1200" dirty="0" err="1">
                <a:solidFill>
                  <a:schemeClr val="tx1"/>
                </a:solidFill>
                <a:effectLst/>
                <a:latin typeface="+mn-lt"/>
                <a:ea typeface="+mn-ea"/>
                <a:cs typeface="+mn-cs"/>
              </a:rPr>
              <a:t>p</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receive</a:t>
            </a:r>
            <a:r>
              <a:rPr lang="it-IT" sz="1200" kern="1200" dirty="0">
                <a:solidFill>
                  <a:schemeClr val="tx1"/>
                </a:solidFill>
                <a:effectLst/>
                <a:latin typeface="+mn-lt"/>
                <a:ea typeface="+mn-ea"/>
                <a:cs typeface="+mn-cs"/>
              </a:rPr>
              <a:t> feedback from </a:t>
            </a:r>
            <a:r>
              <a:rPr lang="it-IT" sz="1200" kern="1200" dirty="0" err="1">
                <a:solidFill>
                  <a:schemeClr val="tx1"/>
                </a:solidFill>
                <a:effectLst/>
                <a:latin typeface="+mn-lt"/>
                <a:ea typeface="+mn-ea"/>
                <a:cs typeface="+mn-cs"/>
              </a:rPr>
              <a:t>customers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thanks</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can update and </a:t>
            </a:r>
            <a:r>
              <a:rPr lang="it-IT" sz="1200" kern="1200" dirty="0" err="1">
                <a:solidFill>
                  <a:schemeClr val="tx1"/>
                </a:solidFill>
                <a:effectLst/>
                <a:latin typeface="+mn-lt"/>
                <a:ea typeface="+mn-ea"/>
                <a:cs typeface="+mn-cs"/>
              </a:rPr>
              <a:t>improve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our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estimation</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parameters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suppose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each</a:t>
            </a:r>
            <a:r>
              <a:rPr lang="it-IT" sz="1200" kern="1200" dirty="0">
                <a:solidFill>
                  <a:schemeClr val="tx1"/>
                </a:solidFill>
                <a:effectLst/>
                <a:latin typeface="+mn-lt"/>
                <a:ea typeface="+mn-ea"/>
                <a:cs typeface="+mn-cs"/>
              </a:rPr>
              <a:t> round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full </a:t>
            </a:r>
            <a:r>
              <a:rPr lang="it-IT" sz="1200" kern="1200" dirty="0" err="1">
                <a:solidFill>
                  <a:schemeClr val="tx1"/>
                </a:solidFill>
                <a:effectLst/>
                <a:latin typeface="+mn-lt"/>
                <a:ea typeface="+mn-ea"/>
                <a:cs typeface="+mn-cs"/>
              </a:rPr>
              <a:t>day</a:t>
            </a:r>
            <a:r>
              <a:rPr lang="it-IT" sz="1200" kern="1200" dirty="0">
                <a:solidFill>
                  <a:schemeClr val="tx1"/>
                </a:solidFill>
                <a:effectLst/>
                <a:latin typeface="+mn-lt"/>
                <a:ea typeface="+mn-ea"/>
                <a:cs typeface="+mn-cs"/>
              </a:rPr>
              <a:t>. At the star of </a:t>
            </a:r>
            <a:r>
              <a:rPr lang="it-IT" sz="1200" kern="1200" dirty="0" err="1">
                <a:solidFill>
                  <a:schemeClr val="tx1"/>
                </a:solidFill>
                <a:effectLst/>
                <a:latin typeface="+mn-lt"/>
                <a:ea typeface="+mn-ea"/>
                <a:cs typeface="+mn-cs"/>
              </a:rPr>
              <a:t>each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extract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daily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bid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maximize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objective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function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evluated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basing</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registerd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number</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clicks</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cost</a:t>
            </a:r>
            <a:r>
              <a:rPr lang="it-IT" sz="1200" kern="1200" dirty="0">
                <a:solidFill>
                  <a:schemeClr val="tx1"/>
                </a:solidFill>
                <a:effectLst/>
                <a:latin typeface="+mn-lt"/>
                <a:ea typeface="+mn-ea"/>
                <a:cs typeface="+mn-cs"/>
              </a:rPr>
              <a:t> per click and </a:t>
            </a:r>
            <a:r>
              <a:rPr lang="it-IT" sz="1200" kern="1200" dirty="0" err="1">
                <a:solidFill>
                  <a:schemeClr val="tx1"/>
                </a:solidFill>
                <a:effectLst/>
                <a:latin typeface="+mn-lt"/>
                <a:ea typeface="+mn-ea"/>
                <a:cs typeface="+mn-cs"/>
              </a:rPr>
              <a:t>margin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based</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pricing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paramters</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previuos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pull </a:t>
            </a:r>
            <a:r>
              <a:rPr lang="it-IT" sz="1200" kern="1200" dirty="0" err="1">
                <a:solidFill>
                  <a:schemeClr val="tx1"/>
                </a:solidFill>
                <a:effectLst/>
                <a:latin typeface="+mn-lt"/>
                <a:ea typeface="+mn-ea"/>
                <a:cs typeface="+mn-cs"/>
              </a:rPr>
              <a:t>also</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price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maximize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margin</a:t>
            </a:r>
            <a:r>
              <a:rPr lang="it-IT" sz="1200" kern="1200" dirty="0">
                <a:solidFill>
                  <a:schemeClr val="tx1"/>
                </a:solidFill>
                <a:effectLst/>
                <a:latin typeface="+mn-lt"/>
                <a:ea typeface="+mn-ea"/>
                <a:cs typeface="+mn-cs"/>
              </a:rPr>
              <a:t> per click </a:t>
            </a:r>
            <a:r>
              <a:rPr lang="it-IT" sz="1200" kern="1200" dirty="0" err="1">
                <a:solidFill>
                  <a:schemeClr val="tx1"/>
                </a:solidFill>
                <a:effectLst/>
                <a:latin typeface="+mn-lt"/>
                <a:ea typeface="+mn-ea"/>
                <a:cs typeface="+mn-cs"/>
              </a:rPr>
              <a:t>based</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registered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conversion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rates</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returns</a:t>
            </a:r>
            <a:r>
              <a:rPr lang="it-IT" sz="1200" kern="1200" dirty="0">
                <a:solidFill>
                  <a:schemeClr val="tx1"/>
                </a:solidFill>
                <a:effectLst/>
                <a:latin typeface="+mn-lt"/>
                <a:ea typeface="+mn-ea"/>
                <a:cs typeface="+mn-cs"/>
              </a:rPr>
              <a:t>. At the end of the </a:t>
            </a:r>
            <a:r>
              <a:rPr lang="it-IT" sz="1200" kern="1200" dirty="0" err="1">
                <a:solidFill>
                  <a:schemeClr val="tx1"/>
                </a:solidFill>
                <a:effectLst/>
                <a:latin typeface="+mn-lt"/>
                <a:ea typeface="+mn-ea"/>
                <a:cs typeface="+mn-cs"/>
              </a:rPr>
              <a:t>day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given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selected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bid</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price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recieve</a:t>
            </a:r>
            <a:r>
              <a:rPr lang="it-IT" sz="1200" kern="1200" dirty="0">
                <a:solidFill>
                  <a:schemeClr val="tx1"/>
                </a:solidFill>
                <a:effectLst/>
                <a:latin typeface="+mn-lt"/>
                <a:ea typeface="+mn-ea"/>
                <a:cs typeface="+mn-cs"/>
              </a:rPr>
              <a:t> a feedback on the </a:t>
            </a:r>
            <a:r>
              <a:rPr lang="it-IT" sz="1200" kern="1200" dirty="0" err="1">
                <a:solidFill>
                  <a:schemeClr val="tx1"/>
                </a:solidFill>
                <a:effectLst/>
                <a:latin typeface="+mn-lt"/>
                <a:ea typeface="+mn-ea"/>
                <a:cs typeface="+mn-cs"/>
              </a:rPr>
              <a:t>number</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clicks</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cost</a:t>
            </a:r>
            <a:r>
              <a:rPr lang="it-IT" sz="1200" kern="1200" dirty="0">
                <a:solidFill>
                  <a:schemeClr val="tx1"/>
                </a:solidFill>
                <a:effectLst/>
                <a:latin typeface="+mn-lt"/>
                <a:ea typeface="+mn-ea"/>
                <a:cs typeface="+mn-cs"/>
              </a:rPr>
              <a:t> per click </a:t>
            </a:r>
            <a:r>
              <a:rPr lang="it-IT" sz="1200" kern="1200" dirty="0" err="1">
                <a:solidFill>
                  <a:schemeClr val="tx1"/>
                </a:solidFill>
                <a:effectLst/>
                <a:latin typeface="+mn-lt"/>
                <a:ea typeface="+mn-ea"/>
                <a:cs typeface="+mn-cs"/>
              </a:rPr>
              <a:t>collected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day</a:t>
            </a:r>
            <a:r>
              <a:rPr lang="it-IT" sz="1200" kern="1200" dirty="0">
                <a:solidFill>
                  <a:schemeClr val="tx1"/>
                </a:solidFill>
                <a:effectLst/>
                <a:latin typeface="+mn-lt"/>
                <a:ea typeface="+mn-ea"/>
                <a:cs typeface="+mn-cs"/>
              </a:rPr>
              <a:t> and on the </a:t>
            </a:r>
            <a:r>
              <a:rPr lang="it-IT" sz="1200" kern="1200" dirty="0" err="1">
                <a:solidFill>
                  <a:schemeClr val="tx1"/>
                </a:solidFill>
                <a:effectLst/>
                <a:latin typeface="+mn-lt"/>
                <a:ea typeface="+mn-ea"/>
                <a:cs typeface="+mn-cs"/>
              </a:rPr>
              <a:t>number</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purchase</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number</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returns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collected</a:t>
            </a:r>
            <a:r>
              <a:rPr lang="it-IT" sz="1200" kern="1200" dirty="0">
                <a:solidFill>
                  <a:schemeClr val="tx1"/>
                </a:solidFill>
                <a:effectLst/>
                <a:latin typeface="+mn-lt"/>
                <a:ea typeface="+mn-ea"/>
                <a:cs typeface="+mn-cs"/>
              </a:rPr>
              <a:t> from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can </a:t>
            </a:r>
            <a:r>
              <a:rPr lang="it-IT" sz="1200" kern="1200" dirty="0" err="1">
                <a:solidFill>
                  <a:schemeClr val="tx1"/>
                </a:solidFill>
                <a:effectLst/>
                <a:latin typeface="+mn-lt"/>
                <a:ea typeface="+mn-ea"/>
                <a:cs typeface="+mn-cs"/>
              </a:rPr>
              <a:t>evluate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daily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reward</a:t>
            </a:r>
            <a:r>
              <a:rPr lang="it-IT" sz="1200" kern="1200" dirty="0">
                <a:solidFill>
                  <a:schemeClr val="tx1"/>
                </a:solidFill>
                <a:effectLst/>
                <a:latin typeface="+mn-lt"/>
                <a:ea typeface="+mn-ea"/>
                <a:cs typeface="+mn-cs"/>
              </a:rPr>
              <a:t>  . Once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have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all</a:t>
            </a:r>
            <a:r>
              <a:rPr lang="it-IT" sz="1200" kern="1200" dirty="0">
                <a:solidFill>
                  <a:schemeClr val="tx1"/>
                </a:solidFill>
                <a:effectLst/>
                <a:latin typeface="+mn-lt"/>
                <a:ea typeface="+mn-ea"/>
                <a:cs typeface="+mn-cs"/>
              </a:rPr>
              <a:t> the feedback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can update </a:t>
            </a:r>
            <a:r>
              <a:rPr lang="it-IT" sz="1200" kern="1200" dirty="0" err="1">
                <a:solidFill>
                  <a:schemeClr val="tx1"/>
                </a:solidFill>
                <a:effectLst/>
                <a:latin typeface="+mn-lt"/>
                <a:ea typeface="+mn-ea"/>
                <a:cs typeface="+mn-cs"/>
              </a:rPr>
              <a:t>both</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paramters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linked</a:t>
            </a:r>
            <a:r>
              <a:rPr lang="it-IT" sz="1200" kern="1200" dirty="0">
                <a:solidFill>
                  <a:schemeClr val="tx1"/>
                </a:solidFill>
                <a:effectLst/>
                <a:latin typeface="+mn-lt"/>
                <a:ea typeface="+mn-ea"/>
                <a:cs typeface="+mn-cs"/>
              </a:rPr>
              <a:t> to the </a:t>
            </a:r>
            <a:r>
              <a:rPr lang="it-IT" sz="1200" kern="1200" dirty="0" err="1">
                <a:solidFill>
                  <a:schemeClr val="tx1"/>
                </a:solidFill>
                <a:effectLst/>
                <a:latin typeface="+mn-lt"/>
                <a:ea typeface="+mn-ea"/>
                <a:cs typeface="+mn-cs"/>
              </a:rPr>
              <a:t>pricing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optimization</a:t>
            </a:r>
            <a:r>
              <a:rPr lang="it-IT" sz="1200" kern="1200" dirty="0">
                <a:solidFill>
                  <a:schemeClr val="tx1"/>
                </a:solidFill>
                <a:effectLst/>
                <a:latin typeface="+mn-lt"/>
                <a:ea typeface="+mn-ea"/>
                <a:cs typeface="+mn-cs"/>
              </a:rPr>
              <a:t> and to the </a:t>
            </a:r>
            <a:r>
              <a:rPr lang="it-IT" sz="1200" kern="1200" dirty="0" err="1">
                <a:solidFill>
                  <a:schemeClr val="tx1"/>
                </a:solidFill>
                <a:effectLst/>
                <a:latin typeface="+mn-lt"/>
                <a:ea typeface="+mn-ea"/>
                <a:cs typeface="+mn-cs"/>
              </a:rPr>
              <a:t>bid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optimization</a:t>
            </a:r>
            <a:r>
              <a:rPr lang="it-IT" sz="1200" kern="1200" dirty="0">
                <a:solidFill>
                  <a:schemeClr val="tx1"/>
                </a:solidFill>
                <a:effectLst/>
                <a:latin typeface="+mn-lt"/>
                <a:ea typeface="+mn-ea"/>
                <a:cs typeface="+mn-cs"/>
              </a:rPr>
              <a:t>  and start </a:t>
            </a:r>
            <a:r>
              <a:rPr lang="it-IT" sz="1200" kern="1200" dirty="0" err="1">
                <a:solidFill>
                  <a:schemeClr val="tx1"/>
                </a:solidFill>
                <a:effectLst/>
                <a:latin typeface="+mn-lt"/>
                <a:ea typeface="+mn-ea"/>
                <a:cs typeface="+mn-cs"/>
              </a:rPr>
              <a:t>another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iteration</a:t>
            </a:r>
            <a:r>
              <a:rPr lang="it-IT" sz="1200" kern="1200" dirty="0">
                <a:solidFill>
                  <a:schemeClr val="tx1"/>
                </a:solidFill>
                <a:effectLst/>
                <a:latin typeface="+mn-lt"/>
                <a:ea typeface="+mn-ea"/>
                <a:cs typeface="+mn-cs"/>
              </a:rPr>
              <a:t>.</a:t>
            </a:r>
          </a:p>
          <a:p>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11</a:t>
            </a:fld>
            <a:endParaRPr lang="it-IT"/>
          </a:p>
        </p:txBody>
      </p:sp>
    </p:spTree>
    <p:extLst>
      <p:ext uri="{BB962C8B-B14F-4D97-AF65-F5344CB8AC3E}">
        <p14:creationId xmlns:p14="http://schemas.microsoft.com/office/powerpoint/2010/main" val="3348910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Now</a:t>
            </a:r>
            <a:r>
              <a:rPr lang="it-IT" dirty="0"/>
              <a:t> I show </a:t>
            </a:r>
            <a:r>
              <a:rPr lang="it-IT" dirty="0" err="1"/>
              <a:t>you</a:t>
            </a:r>
            <a:r>
              <a:rPr lang="it-IT" dirty="0"/>
              <a:t> </a:t>
            </a:r>
            <a:r>
              <a:rPr lang="it-IT" dirty="0" err="1"/>
              <a:t>our</a:t>
            </a:r>
            <a:r>
              <a:rPr lang="it-IT" dirty="0"/>
              <a:t> </a:t>
            </a:r>
            <a:r>
              <a:rPr lang="it-IT" dirty="0" err="1"/>
              <a:t>approach</a:t>
            </a:r>
            <a:r>
              <a:rPr lang="it-IT" dirty="0"/>
              <a:t> in </a:t>
            </a:r>
            <a:r>
              <a:rPr lang="it-IT" dirty="0" err="1"/>
              <a:t>solving</a:t>
            </a:r>
            <a:r>
              <a:rPr lang="it-IT" dirty="0"/>
              <a:t> the </a:t>
            </a:r>
            <a:r>
              <a:rPr lang="it-IT" dirty="0" err="1"/>
              <a:t>pricing</a:t>
            </a:r>
            <a:r>
              <a:rPr lang="it-IT" dirty="0"/>
              <a:t> </a:t>
            </a:r>
            <a:r>
              <a:rPr lang="it-IT" dirty="0" err="1"/>
              <a:t>optimization</a:t>
            </a:r>
            <a:r>
              <a:rPr lang="it-IT" dirty="0"/>
              <a:t> </a:t>
            </a:r>
            <a:r>
              <a:rPr lang="it-IT" dirty="0" err="1"/>
              <a:t>problem</a:t>
            </a:r>
            <a:r>
              <a:rPr lang="it-IT" dirty="0"/>
              <a:t>. In </a:t>
            </a:r>
            <a:r>
              <a:rPr lang="it-IT" dirty="0" err="1"/>
              <a:t>this</a:t>
            </a:r>
            <a:r>
              <a:rPr lang="it-IT" dirty="0"/>
              <a:t> </a:t>
            </a:r>
            <a:r>
              <a:rPr lang="it-IT" dirty="0" err="1"/>
              <a:t>section</a:t>
            </a:r>
            <a:r>
              <a:rPr lang="it-IT" dirty="0"/>
              <a:t> </a:t>
            </a:r>
            <a:r>
              <a:rPr lang="it-IT" dirty="0" err="1"/>
              <a:t>we</a:t>
            </a:r>
            <a:r>
              <a:rPr lang="it-IT" dirty="0"/>
              <a:t> </a:t>
            </a:r>
            <a:r>
              <a:rPr lang="it-IT" dirty="0" err="1"/>
              <a:t>will</a:t>
            </a:r>
            <a:r>
              <a:rPr lang="it-IT" dirty="0"/>
              <a:t> </a:t>
            </a:r>
            <a:r>
              <a:rPr lang="it-IT" dirty="0" err="1"/>
              <a:t>find</a:t>
            </a:r>
            <a:r>
              <a:rPr lang="it-IT" dirty="0"/>
              <a:t> the best </a:t>
            </a:r>
            <a:r>
              <a:rPr lang="it-IT" dirty="0" err="1"/>
              <a:t>price</a:t>
            </a:r>
            <a:r>
              <a:rPr lang="it-IT" dirty="0"/>
              <a:t> </a:t>
            </a:r>
            <a:r>
              <a:rPr lang="it-IT" dirty="0" err="1"/>
              <a:t>strategy</a:t>
            </a:r>
            <a:r>
              <a:rPr lang="it-IT" dirty="0"/>
              <a:t>: </a:t>
            </a:r>
            <a:r>
              <a:rPr lang="it-IT" dirty="0" err="1"/>
              <a:t>without</a:t>
            </a:r>
            <a:r>
              <a:rPr lang="it-IT" dirty="0"/>
              <a:t> </a:t>
            </a:r>
            <a:r>
              <a:rPr lang="it-IT" dirty="0" err="1"/>
              <a:t>distinguish</a:t>
            </a:r>
            <a:r>
              <a:rPr lang="it-IT" dirty="0"/>
              <a:t> in the </a:t>
            </a:r>
            <a:r>
              <a:rPr lang="it-IT" dirty="0" err="1"/>
              <a:t>users</a:t>
            </a:r>
            <a:r>
              <a:rPr lang="it-IT" dirty="0"/>
              <a:t> </a:t>
            </a:r>
            <a:r>
              <a:rPr lang="it-IT" dirty="0" err="1"/>
              <a:t>class</a:t>
            </a:r>
            <a:r>
              <a:rPr lang="it-IT" dirty="0"/>
              <a:t> first and with a </a:t>
            </a:r>
            <a:r>
              <a:rPr lang="it-IT" dirty="0" err="1"/>
              <a:t>context</a:t>
            </a:r>
            <a:r>
              <a:rPr lang="it-IT" dirty="0"/>
              <a:t> generation </a:t>
            </a:r>
            <a:r>
              <a:rPr lang="it-IT" dirty="0" err="1"/>
              <a:t>then</a:t>
            </a:r>
            <a:r>
              <a:rPr lang="it-IT" dirty="0"/>
              <a:t>. In </a:t>
            </a:r>
            <a:r>
              <a:rPr lang="it-IT" dirty="0" err="1"/>
              <a:t>both</a:t>
            </a:r>
            <a:r>
              <a:rPr lang="it-IT" dirty="0"/>
              <a:t> the </a:t>
            </a:r>
            <a:r>
              <a:rPr lang="it-IT" dirty="0" err="1"/>
              <a:t>analysis</a:t>
            </a:r>
            <a:r>
              <a:rPr lang="it-IT" dirty="0"/>
              <a:t> </a:t>
            </a:r>
            <a:r>
              <a:rPr lang="it-IT" dirty="0" err="1"/>
              <a:t>we</a:t>
            </a:r>
            <a:r>
              <a:rPr lang="it-IT" dirty="0"/>
              <a:t> </a:t>
            </a:r>
            <a:r>
              <a:rPr lang="it-IT" dirty="0" err="1"/>
              <a:t>will</a:t>
            </a:r>
            <a:r>
              <a:rPr lang="it-IT" dirty="0"/>
              <a:t> </a:t>
            </a:r>
            <a:r>
              <a:rPr lang="it-IT" dirty="0" err="1"/>
              <a:t>study</a:t>
            </a:r>
            <a:r>
              <a:rPr lang="it-IT" dirty="0"/>
              <a:t> the performances of </a:t>
            </a:r>
            <a:r>
              <a:rPr lang="it-IT" dirty="0" err="1"/>
              <a:t>two</a:t>
            </a:r>
            <a:r>
              <a:rPr lang="it-IT" dirty="0"/>
              <a:t> </a:t>
            </a:r>
            <a:r>
              <a:rPr lang="it-IT" dirty="0" err="1"/>
              <a:t>bandit</a:t>
            </a:r>
            <a:r>
              <a:rPr lang="it-IT" dirty="0"/>
              <a:t> </a:t>
            </a:r>
            <a:r>
              <a:rPr lang="it-IT" dirty="0" err="1"/>
              <a:t>algorithms</a:t>
            </a:r>
            <a:r>
              <a:rPr lang="it-IT" dirty="0"/>
              <a:t> </a:t>
            </a:r>
            <a:r>
              <a:rPr lang="it-IT" dirty="0" err="1"/>
              <a:t>that</a:t>
            </a:r>
            <a:r>
              <a:rPr lang="it-IT" dirty="0"/>
              <a:t> are </a:t>
            </a:r>
            <a:r>
              <a:rPr lang="it-IT" dirty="0" err="1"/>
              <a:t>upper</a:t>
            </a:r>
            <a:r>
              <a:rPr lang="it-IT" dirty="0"/>
              <a:t> </a:t>
            </a:r>
            <a:r>
              <a:rPr lang="it-IT" dirty="0" err="1"/>
              <a:t>confidence</a:t>
            </a:r>
            <a:r>
              <a:rPr lang="it-IT" dirty="0"/>
              <a:t> </a:t>
            </a:r>
            <a:r>
              <a:rPr lang="it-IT" dirty="0" err="1"/>
              <a:t>bound</a:t>
            </a:r>
            <a:r>
              <a:rPr lang="it-IT" dirty="0"/>
              <a:t> and </a:t>
            </a:r>
            <a:r>
              <a:rPr lang="it-IT" dirty="0" err="1"/>
              <a:t>thompson</a:t>
            </a:r>
            <a:r>
              <a:rPr lang="it-IT" dirty="0"/>
              <a:t> </a:t>
            </a:r>
            <a:r>
              <a:rPr lang="it-IT" dirty="0" err="1"/>
              <a:t>sampling</a:t>
            </a:r>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12</a:t>
            </a:fld>
            <a:endParaRPr lang="it-IT"/>
          </a:p>
        </p:txBody>
      </p:sp>
    </p:spTree>
    <p:extLst>
      <p:ext uri="{BB962C8B-B14F-4D97-AF65-F5344CB8AC3E}">
        <p14:creationId xmlns:p14="http://schemas.microsoft.com/office/powerpoint/2010/main" val="338650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This</a:t>
            </a:r>
            <a:r>
              <a:rPr lang="it-IT" dirty="0"/>
              <a:t> </a:t>
            </a:r>
            <a:r>
              <a:rPr lang="it-IT" dirty="0" err="1"/>
              <a:t>is</a:t>
            </a:r>
            <a:r>
              <a:rPr lang="it-IT" dirty="0"/>
              <a:t> the </a:t>
            </a:r>
            <a:r>
              <a:rPr lang="it-IT" dirty="0" err="1"/>
              <a:t>structure</a:t>
            </a:r>
            <a:r>
              <a:rPr lang="it-IT" dirty="0"/>
              <a:t> of </a:t>
            </a:r>
            <a:r>
              <a:rPr lang="it-IT" dirty="0" err="1"/>
              <a:t>our</a:t>
            </a:r>
            <a:r>
              <a:rPr lang="it-IT" dirty="0"/>
              <a:t> </a:t>
            </a:r>
            <a:r>
              <a:rPr lang="it-IT" dirty="0" err="1"/>
              <a:t>pricing</a:t>
            </a:r>
            <a:r>
              <a:rPr lang="it-IT" dirty="0"/>
              <a:t> </a:t>
            </a:r>
            <a:r>
              <a:rPr lang="it-IT" dirty="0" err="1"/>
              <a:t>optimization</a:t>
            </a:r>
            <a:r>
              <a:rPr lang="it-IT" dirty="0"/>
              <a:t> </a:t>
            </a:r>
            <a:r>
              <a:rPr lang="it-IT" dirty="0" err="1"/>
              <a:t>problem</a:t>
            </a:r>
            <a:r>
              <a:rPr lang="it-IT" dirty="0"/>
              <a:t> </a:t>
            </a:r>
            <a:r>
              <a:rPr lang="it-IT" dirty="0" err="1"/>
              <a:t>without</a:t>
            </a:r>
            <a:r>
              <a:rPr lang="it-IT" dirty="0"/>
              <a:t> </a:t>
            </a:r>
            <a:r>
              <a:rPr lang="it-IT" dirty="0" err="1"/>
              <a:t>differentiating</a:t>
            </a:r>
            <a:r>
              <a:rPr lang="it-IT" dirty="0"/>
              <a:t> in the </a:t>
            </a:r>
            <a:r>
              <a:rPr lang="it-IT" dirty="0" err="1"/>
              <a:t>customers</a:t>
            </a:r>
            <a:r>
              <a:rPr lang="it-IT" dirty="0"/>
              <a:t> </a:t>
            </a:r>
            <a:r>
              <a:rPr lang="it-IT" dirty="0" err="1"/>
              <a:t>classes</a:t>
            </a:r>
            <a:r>
              <a:rPr lang="it-IT" dirty="0"/>
              <a:t>. For </a:t>
            </a:r>
            <a:r>
              <a:rPr lang="it-IT" dirty="0" err="1"/>
              <a:t>every</a:t>
            </a:r>
            <a:r>
              <a:rPr lang="it-IT" dirty="0"/>
              <a:t> </a:t>
            </a:r>
            <a:r>
              <a:rPr lang="it-IT" dirty="0" err="1"/>
              <a:t>day</a:t>
            </a:r>
            <a:r>
              <a:rPr lang="it-IT" dirty="0"/>
              <a:t> of the 50 </a:t>
            </a:r>
            <a:r>
              <a:rPr lang="it-IT" dirty="0" err="1"/>
              <a:t>experiments</a:t>
            </a:r>
            <a:r>
              <a:rPr lang="it-IT" dirty="0"/>
              <a:t> </a:t>
            </a:r>
            <a:r>
              <a:rPr lang="it-IT" dirty="0" err="1"/>
              <a:t>performed</a:t>
            </a:r>
            <a:r>
              <a:rPr lang="it-IT" dirty="0"/>
              <a:t> </a:t>
            </a:r>
            <a:r>
              <a:rPr lang="it-IT" dirty="0" err="1"/>
              <a:t>we</a:t>
            </a:r>
            <a:r>
              <a:rPr lang="it-IT" dirty="0"/>
              <a:t> do </a:t>
            </a:r>
            <a:r>
              <a:rPr lang="it-IT" dirty="0" err="1"/>
              <a:t>this</a:t>
            </a:r>
            <a:r>
              <a:rPr lang="it-IT" dirty="0"/>
              <a:t> 3 </a:t>
            </a:r>
            <a:r>
              <a:rPr lang="it-IT" dirty="0" err="1"/>
              <a:t>steps</a:t>
            </a:r>
            <a:r>
              <a:rPr lang="it-IT" dirty="0"/>
              <a:t>.</a:t>
            </a:r>
          </a:p>
        </p:txBody>
      </p:sp>
      <p:sp>
        <p:nvSpPr>
          <p:cNvPr id="4" name="Segnaposto numero diapositiva 3"/>
          <p:cNvSpPr>
            <a:spLocks noGrp="1"/>
          </p:cNvSpPr>
          <p:nvPr>
            <p:ph type="sldNum" sz="quarter" idx="5"/>
          </p:nvPr>
        </p:nvSpPr>
        <p:spPr/>
        <p:txBody>
          <a:bodyPr/>
          <a:lstStyle/>
          <a:p>
            <a:fld id="{C173829E-3BF9-6D47-A53C-EB5FB32B9691}" type="slidenum">
              <a:rPr lang="it-IT" smtClean="0"/>
              <a:t>13</a:t>
            </a:fld>
            <a:endParaRPr lang="it-IT"/>
          </a:p>
        </p:txBody>
      </p:sp>
    </p:spTree>
    <p:extLst>
      <p:ext uri="{BB962C8B-B14F-4D97-AF65-F5344CB8AC3E}">
        <p14:creationId xmlns:p14="http://schemas.microsoft.com/office/powerpoint/2010/main" val="3711717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First of </a:t>
            </a:r>
            <a:r>
              <a:rPr lang="it-IT" dirty="0" err="1"/>
              <a:t>all</a:t>
            </a:r>
            <a:r>
              <a:rPr lang="it-IT" dirty="0"/>
              <a:t> </a:t>
            </a:r>
            <a:r>
              <a:rPr lang="it-IT" dirty="0" err="1"/>
              <a:t>we</a:t>
            </a:r>
            <a:r>
              <a:rPr lang="it-IT" dirty="0"/>
              <a:t> pull an </a:t>
            </a:r>
            <a:r>
              <a:rPr lang="it-IT" dirty="0" err="1"/>
              <a:t>arm</a:t>
            </a:r>
            <a:r>
              <a:rPr lang="it-IT" dirty="0"/>
              <a:t> from the </a:t>
            </a:r>
            <a:r>
              <a:rPr lang="it-IT" dirty="0" err="1"/>
              <a:t>learner</a:t>
            </a:r>
            <a:r>
              <a:rPr lang="it-IT" dirty="0"/>
              <a:t>, in a </a:t>
            </a:r>
            <a:r>
              <a:rPr lang="it-IT" dirty="0" err="1"/>
              <a:t>classic</a:t>
            </a:r>
            <a:r>
              <a:rPr lang="it-IT" dirty="0"/>
              <a:t> way </a:t>
            </a:r>
            <a:r>
              <a:rPr lang="it-IT" dirty="0" err="1"/>
              <a:t>except</a:t>
            </a:r>
            <a:r>
              <a:rPr lang="it-IT" dirty="0"/>
              <a:t> for </a:t>
            </a:r>
            <a:r>
              <a:rPr lang="it-IT" dirty="0" err="1"/>
              <a:t>value</a:t>
            </a:r>
            <a:r>
              <a:rPr lang="it-IT" dirty="0"/>
              <a:t> </a:t>
            </a:r>
            <a:r>
              <a:rPr lang="it-IT" dirty="0" err="1"/>
              <a:t>that</a:t>
            </a:r>
            <a:r>
              <a:rPr lang="it-IT" dirty="0"/>
              <a:t> </a:t>
            </a:r>
            <a:r>
              <a:rPr lang="it-IT" dirty="0" err="1"/>
              <a:t>we</a:t>
            </a:r>
            <a:r>
              <a:rPr lang="it-IT" dirty="0"/>
              <a:t> </a:t>
            </a:r>
            <a:r>
              <a:rPr lang="it-IT" dirty="0" err="1"/>
              <a:t>choose</a:t>
            </a:r>
            <a:r>
              <a:rPr lang="it-IT" dirty="0"/>
              <a:t> to </a:t>
            </a:r>
            <a:r>
              <a:rPr lang="it-IT" dirty="0" err="1"/>
              <a:t>maximize</a:t>
            </a:r>
            <a:r>
              <a:rPr lang="it-IT" dirty="0"/>
              <a:t>. </a:t>
            </a:r>
            <a:r>
              <a:rPr lang="it-IT" dirty="0" err="1"/>
              <a:t>Indeed</a:t>
            </a:r>
            <a:r>
              <a:rPr lang="it-IT" dirty="0"/>
              <a:t> </a:t>
            </a:r>
            <a:r>
              <a:rPr lang="it-IT" dirty="0" err="1"/>
              <a:t>we</a:t>
            </a:r>
            <a:r>
              <a:rPr lang="it-IT" dirty="0"/>
              <a:t> </a:t>
            </a:r>
            <a:r>
              <a:rPr lang="it-IT" dirty="0" err="1"/>
              <a:t>can’t</a:t>
            </a:r>
            <a:r>
              <a:rPr lang="it-IT" dirty="0"/>
              <a:t> </a:t>
            </a:r>
            <a:r>
              <a:rPr lang="it-IT" dirty="0" err="1"/>
              <a:t>choose</a:t>
            </a:r>
            <a:r>
              <a:rPr lang="it-IT" dirty="0"/>
              <a:t> the </a:t>
            </a:r>
            <a:r>
              <a:rPr lang="it-IT" dirty="0" err="1"/>
              <a:t>arm</a:t>
            </a:r>
            <a:r>
              <a:rPr lang="it-IT" dirty="0"/>
              <a:t> </a:t>
            </a:r>
            <a:r>
              <a:rPr lang="it-IT" dirty="0" err="1"/>
              <a:t>which</a:t>
            </a:r>
            <a:r>
              <a:rPr lang="it-IT" dirty="0"/>
              <a:t> </a:t>
            </a:r>
            <a:r>
              <a:rPr lang="it-IT" dirty="0" err="1"/>
              <a:t>maximize</a:t>
            </a:r>
            <a:r>
              <a:rPr lang="it-IT" dirty="0"/>
              <a:t> </a:t>
            </a:r>
            <a:r>
              <a:rPr lang="it-IT" dirty="0" err="1"/>
              <a:t>only</a:t>
            </a:r>
            <a:r>
              <a:rPr lang="it-IT" dirty="0"/>
              <a:t> the </a:t>
            </a:r>
            <a:r>
              <a:rPr lang="it-IT" dirty="0" err="1"/>
              <a:t>conversion</a:t>
            </a:r>
            <a:r>
              <a:rPr lang="it-IT" dirty="0"/>
              <a:t> rate, </a:t>
            </a:r>
            <a:r>
              <a:rPr lang="it-IT" dirty="0" err="1"/>
              <a:t>because</a:t>
            </a:r>
            <a:r>
              <a:rPr lang="it-IT" dirty="0"/>
              <a:t> in </a:t>
            </a:r>
            <a:r>
              <a:rPr lang="it-IT" dirty="0" err="1"/>
              <a:t>our</a:t>
            </a:r>
            <a:r>
              <a:rPr lang="it-IT" dirty="0"/>
              <a:t> </a:t>
            </a:r>
            <a:r>
              <a:rPr lang="it-IT" dirty="0" err="1"/>
              <a:t>problem</a:t>
            </a:r>
            <a:r>
              <a:rPr lang="it-IT" dirty="0"/>
              <a:t> </a:t>
            </a:r>
            <a:r>
              <a:rPr lang="it-IT" dirty="0" err="1"/>
              <a:t>there</a:t>
            </a:r>
            <a:r>
              <a:rPr lang="it-IT" dirty="0"/>
              <a:t> are the </a:t>
            </a:r>
            <a:r>
              <a:rPr lang="it-IT" dirty="0" err="1"/>
              <a:t>returns</a:t>
            </a:r>
            <a:r>
              <a:rPr lang="it-IT" dirty="0"/>
              <a:t> </a:t>
            </a:r>
            <a:r>
              <a:rPr lang="it-IT" dirty="0" err="1"/>
              <a:t>too</a:t>
            </a:r>
            <a:r>
              <a:rPr lang="it-IT" dirty="0"/>
              <a:t> </a:t>
            </a:r>
            <a:r>
              <a:rPr lang="it-IT" dirty="0" err="1"/>
              <a:t>that</a:t>
            </a:r>
            <a:r>
              <a:rPr lang="it-IT" dirty="0"/>
              <a:t> </a:t>
            </a:r>
            <a:r>
              <a:rPr lang="it-IT" dirty="0" err="1"/>
              <a:t>don’t</a:t>
            </a:r>
            <a:r>
              <a:rPr lang="it-IT" dirty="0"/>
              <a:t> </a:t>
            </a:r>
            <a:r>
              <a:rPr lang="it-IT" dirty="0" err="1"/>
              <a:t>depends</a:t>
            </a:r>
            <a:r>
              <a:rPr lang="it-IT" dirty="0"/>
              <a:t> </a:t>
            </a:r>
            <a:r>
              <a:rPr lang="it-IT" dirty="0" err="1"/>
              <a:t>directly</a:t>
            </a:r>
            <a:r>
              <a:rPr lang="it-IT" dirty="0"/>
              <a:t> on the </a:t>
            </a:r>
            <a:r>
              <a:rPr lang="it-IT" dirty="0" err="1"/>
              <a:t>price</a:t>
            </a:r>
            <a:r>
              <a:rPr lang="it-IT" dirty="0"/>
              <a:t>, </a:t>
            </a:r>
            <a:r>
              <a:rPr lang="it-IT" dirty="0" err="1"/>
              <a:t>but</a:t>
            </a:r>
            <a:r>
              <a:rPr lang="it-IT" dirty="0"/>
              <a:t> </a:t>
            </a:r>
            <a:r>
              <a:rPr lang="it-IT" dirty="0" err="1"/>
              <a:t>they</a:t>
            </a:r>
            <a:r>
              <a:rPr lang="it-IT" dirty="0"/>
              <a:t> </a:t>
            </a:r>
            <a:r>
              <a:rPr lang="it-IT" dirty="0" err="1"/>
              <a:t>depends</a:t>
            </a:r>
            <a:r>
              <a:rPr lang="it-IT" dirty="0"/>
              <a:t> on the </a:t>
            </a:r>
            <a:r>
              <a:rPr lang="it-IT" dirty="0" err="1"/>
              <a:t>conversion</a:t>
            </a:r>
            <a:r>
              <a:rPr lang="it-IT" dirty="0"/>
              <a:t> rate </a:t>
            </a:r>
            <a:r>
              <a:rPr lang="it-IT" dirty="0" err="1"/>
              <a:t>because</a:t>
            </a:r>
            <a:r>
              <a:rPr lang="it-IT" dirty="0"/>
              <a:t> more </a:t>
            </a:r>
            <a:r>
              <a:rPr lang="it-IT" dirty="0" err="1"/>
              <a:t>people</a:t>
            </a:r>
            <a:r>
              <a:rPr lang="it-IT" dirty="0"/>
              <a:t> do the </a:t>
            </a:r>
            <a:r>
              <a:rPr lang="it-IT" dirty="0" err="1"/>
              <a:t>purchase</a:t>
            </a:r>
            <a:r>
              <a:rPr lang="it-IT" dirty="0"/>
              <a:t>, more </a:t>
            </a:r>
            <a:r>
              <a:rPr lang="it-IT" dirty="0" err="1"/>
              <a:t>return</a:t>
            </a:r>
            <a:r>
              <a:rPr lang="it-IT" dirty="0"/>
              <a:t> </a:t>
            </a:r>
            <a:r>
              <a:rPr lang="it-IT" dirty="0" err="1"/>
              <a:t>we</a:t>
            </a:r>
            <a:r>
              <a:rPr lang="it-IT" dirty="0"/>
              <a:t> </a:t>
            </a:r>
            <a:r>
              <a:rPr lang="it-IT" dirty="0" err="1"/>
              <a:t>may</a:t>
            </a:r>
            <a:r>
              <a:rPr lang="it-IT" dirty="0"/>
              <a:t> </a:t>
            </a:r>
            <a:r>
              <a:rPr lang="it-IT" dirty="0" err="1"/>
              <a:t>have</a:t>
            </a:r>
            <a:r>
              <a:rPr lang="it-IT" dirty="0"/>
              <a:t> </a:t>
            </a:r>
          </a:p>
        </p:txBody>
      </p:sp>
      <p:sp>
        <p:nvSpPr>
          <p:cNvPr id="4" name="Segnaposto numero diapositiva 3"/>
          <p:cNvSpPr>
            <a:spLocks noGrp="1"/>
          </p:cNvSpPr>
          <p:nvPr>
            <p:ph type="sldNum" sz="quarter" idx="5"/>
          </p:nvPr>
        </p:nvSpPr>
        <p:spPr/>
        <p:txBody>
          <a:bodyPr/>
          <a:lstStyle/>
          <a:p>
            <a:fld id="{C173829E-3BF9-6D47-A53C-EB5FB32B9691}" type="slidenum">
              <a:rPr lang="it-IT" smtClean="0"/>
              <a:t>14</a:t>
            </a:fld>
            <a:endParaRPr lang="it-IT"/>
          </a:p>
        </p:txBody>
      </p:sp>
    </p:spTree>
    <p:extLst>
      <p:ext uri="{BB962C8B-B14F-4D97-AF65-F5344CB8AC3E}">
        <p14:creationId xmlns:p14="http://schemas.microsoft.com/office/powerpoint/2010/main" val="23338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a </a:t>
            </a:r>
            <a:r>
              <a:rPr lang="it-IT" dirty="0" err="1"/>
              <a:t>second</a:t>
            </a:r>
            <a:r>
              <a:rPr lang="it-IT" dirty="0"/>
              <a:t> </a:t>
            </a:r>
            <a:r>
              <a:rPr lang="it-IT" dirty="0" err="1"/>
              <a:t>step</a:t>
            </a:r>
            <a:r>
              <a:rPr lang="it-IT" dirty="0"/>
              <a:t> </a:t>
            </a:r>
            <a:r>
              <a:rPr lang="it-IT" dirty="0" err="1"/>
              <a:t>we</a:t>
            </a:r>
            <a:r>
              <a:rPr lang="it-IT" dirty="0"/>
              <a:t> call the round </a:t>
            </a:r>
            <a:r>
              <a:rPr lang="it-IT" dirty="0" err="1"/>
              <a:t>function</a:t>
            </a:r>
            <a:r>
              <a:rPr lang="it-IT" dirty="0"/>
              <a:t> of the </a:t>
            </a:r>
            <a:r>
              <a:rPr lang="it-IT" dirty="0" err="1"/>
              <a:t>environment</a:t>
            </a:r>
            <a:r>
              <a:rPr lang="it-IT" dirty="0"/>
              <a:t>, </a:t>
            </a:r>
            <a:r>
              <a:rPr lang="it-IT" dirty="0" err="1"/>
              <a:t>that</a:t>
            </a:r>
            <a:r>
              <a:rPr lang="it-IT" dirty="0"/>
              <a:t> </a:t>
            </a:r>
            <a:r>
              <a:rPr lang="it-IT" dirty="0" err="1"/>
              <a:t>works</a:t>
            </a:r>
            <a:r>
              <a:rPr lang="it-IT" dirty="0"/>
              <a:t> in a more </a:t>
            </a:r>
            <a:r>
              <a:rPr lang="it-IT" dirty="0" err="1"/>
              <a:t>particular</a:t>
            </a:r>
            <a:r>
              <a:rPr lang="it-IT" dirty="0"/>
              <a:t> way. </a:t>
            </a:r>
            <a:r>
              <a:rPr lang="it-IT" dirty="0" err="1"/>
              <a:t>There</a:t>
            </a:r>
            <a:r>
              <a:rPr lang="it-IT" dirty="0"/>
              <a:t> </a:t>
            </a:r>
            <a:r>
              <a:rPr lang="it-IT" dirty="0" err="1"/>
              <a:t>is</a:t>
            </a:r>
            <a:r>
              <a:rPr lang="it-IT" dirty="0"/>
              <a:t> a for </a:t>
            </a:r>
            <a:r>
              <a:rPr lang="it-IT" dirty="0" err="1"/>
              <a:t>cycle</a:t>
            </a:r>
            <a:r>
              <a:rPr lang="it-IT" dirty="0"/>
              <a:t> </a:t>
            </a:r>
            <a:r>
              <a:rPr lang="it-IT" dirty="0" err="1"/>
              <a:t>that</a:t>
            </a:r>
            <a:r>
              <a:rPr lang="it-IT" dirty="0"/>
              <a:t> </a:t>
            </a:r>
            <a:r>
              <a:rPr lang="it-IT" dirty="0" err="1"/>
              <a:t>selects</a:t>
            </a:r>
            <a:r>
              <a:rPr lang="it-IT" dirty="0"/>
              <a:t> </a:t>
            </a:r>
            <a:r>
              <a:rPr lang="it-IT" dirty="0" err="1"/>
              <a:t>one</a:t>
            </a:r>
            <a:r>
              <a:rPr lang="it-IT" dirty="0"/>
              <a:t> </a:t>
            </a:r>
            <a:r>
              <a:rPr lang="it-IT" dirty="0" err="1"/>
              <a:t>type</a:t>
            </a:r>
            <a:r>
              <a:rPr lang="it-IT" dirty="0"/>
              <a:t> of </a:t>
            </a:r>
            <a:r>
              <a:rPr lang="it-IT" dirty="0" err="1"/>
              <a:t>customer</a:t>
            </a:r>
            <a:r>
              <a:rPr lang="it-IT" dirty="0"/>
              <a:t> </a:t>
            </a:r>
            <a:r>
              <a:rPr lang="it-IT" dirty="0" err="1"/>
              <a:t>at</a:t>
            </a:r>
            <a:r>
              <a:rPr lang="it-IT" dirty="0"/>
              <a:t> a time and </a:t>
            </a:r>
            <a:r>
              <a:rPr lang="it-IT" dirty="0" err="1"/>
              <a:t>extracts</a:t>
            </a:r>
            <a:r>
              <a:rPr lang="it-IT" dirty="0"/>
              <a:t> the </a:t>
            </a:r>
            <a:r>
              <a:rPr lang="it-IT" dirty="0" err="1"/>
              <a:t>parameters</a:t>
            </a:r>
            <a:r>
              <a:rPr lang="it-IT" dirty="0"/>
              <a:t> (</a:t>
            </a:r>
            <a:r>
              <a:rPr lang="it-IT" dirty="0" err="1"/>
              <a:t>such</a:t>
            </a:r>
            <a:r>
              <a:rPr lang="it-IT" dirty="0"/>
              <a:t> </a:t>
            </a:r>
            <a:r>
              <a:rPr lang="it-IT" dirty="0" err="1"/>
              <a:t>as</a:t>
            </a:r>
            <a:r>
              <a:rPr lang="it-IT" dirty="0"/>
              <a:t> </a:t>
            </a:r>
            <a:r>
              <a:rPr lang="it-IT" dirty="0" err="1"/>
              <a:t>number</a:t>
            </a:r>
            <a:r>
              <a:rPr lang="it-IT" dirty="0"/>
              <a:t> of </a:t>
            </a:r>
            <a:r>
              <a:rPr lang="it-IT" dirty="0" err="1"/>
              <a:t>clicks</a:t>
            </a:r>
            <a:r>
              <a:rPr lang="it-IT" dirty="0"/>
              <a:t> and </a:t>
            </a:r>
            <a:r>
              <a:rPr lang="it-IT" dirty="0" err="1"/>
              <a:t>cost</a:t>
            </a:r>
            <a:r>
              <a:rPr lang="it-IT" dirty="0"/>
              <a:t> per click) from the </a:t>
            </a:r>
            <a:r>
              <a:rPr lang="it-IT" dirty="0" err="1"/>
              <a:t>functions</a:t>
            </a:r>
            <a:r>
              <a:rPr lang="it-IT" dirty="0"/>
              <a:t> </a:t>
            </a:r>
            <a:r>
              <a:rPr lang="it-IT" dirty="0" err="1"/>
              <a:t>defined</a:t>
            </a:r>
            <a:r>
              <a:rPr lang="it-IT" dirty="0"/>
              <a:t> </a:t>
            </a:r>
            <a:r>
              <a:rPr lang="it-IT" dirty="0" err="1"/>
              <a:t>before</a:t>
            </a:r>
            <a:r>
              <a:rPr lang="it-IT" dirty="0"/>
              <a:t> </a:t>
            </a:r>
            <a:r>
              <a:rPr lang="it-IT" dirty="0" err="1"/>
              <a:t>that</a:t>
            </a:r>
            <a:r>
              <a:rPr lang="it-IT" dirty="0"/>
              <a:t> are </a:t>
            </a:r>
            <a:r>
              <a:rPr lang="it-IT" dirty="0" err="1"/>
              <a:t>specific</a:t>
            </a:r>
            <a:r>
              <a:rPr lang="it-IT" dirty="0"/>
              <a:t> for </a:t>
            </a:r>
            <a:r>
              <a:rPr lang="it-IT" dirty="0" err="1"/>
              <a:t>each</a:t>
            </a:r>
            <a:r>
              <a:rPr lang="it-IT" dirty="0"/>
              <a:t> </a:t>
            </a:r>
            <a:r>
              <a:rPr lang="it-IT" dirty="0" err="1"/>
              <a:t>customer</a:t>
            </a:r>
            <a:r>
              <a:rPr lang="it-IT" dirty="0"/>
              <a:t>. </a:t>
            </a:r>
            <a:r>
              <a:rPr lang="it-IT" dirty="0" err="1"/>
              <a:t>We</a:t>
            </a:r>
            <a:r>
              <a:rPr lang="it-IT" dirty="0"/>
              <a:t> </a:t>
            </a:r>
            <a:r>
              <a:rPr lang="it-IT" dirty="0" err="1"/>
              <a:t>calculate</a:t>
            </a:r>
            <a:r>
              <a:rPr lang="it-IT" dirty="0"/>
              <a:t> the </a:t>
            </a:r>
            <a:r>
              <a:rPr lang="it-IT" dirty="0" err="1"/>
              <a:t>objective</a:t>
            </a:r>
            <a:r>
              <a:rPr lang="it-IT" dirty="0"/>
              <a:t> </a:t>
            </a:r>
            <a:r>
              <a:rPr lang="it-IT" dirty="0" err="1"/>
              <a:t>function</a:t>
            </a:r>
            <a:r>
              <a:rPr lang="it-IT" dirty="0"/>
              <a:t> of the </a:t>
            </a:r>
            <a:r>
              <a:rPr lang="it-IT" dirty="0" err="1"/>
              <a:t>customer</a:t>
            </a:r>
            <a:r>
              <a:rPr lang="it-IT" dirty="0"/>
              <a:t> </a:t>
            </a:r>
            <a:r>
              <a:rPr lang="it-IT" dirty="0" err="1"/>
              <a:t>selected</a:t>
            </a:r>
            <a:r>
              <a:rPr lang="it-IT" dirty="0"/>
              <a:t> and, </a:t>
            </a:r>
            <a:r>
              <a:rPr lang="it-IT" dirty="0" err="1"/>
              <a:t>If</a:t>
            </a:r>
            <a:r>
              <a:rPr lang="it-IT" dirty="0"/>
              <a:t> </a:t>
            </a:r>
            <a:r>
              <a:rPr lang="it-IT" dirty="0" err="1"/>
              <a:t>we</a:t>
            </a:r>
            <a:r>
              <a:rPr lang="it-IT" dirty="0"/>
              <a:t> are </a:t>
            </a:r>
            <a:r>
              <a:rPr lang="it-IT" dirty="0" err="1"/>
              <a:t>after</a:t>
            </a:r>
            <a:r>
              <a:rPr lang="it-IT" dirty="0"/>
              <a:t> the </a:t>
            </a:r>
            <a:r>
              <a:rPr lang="it-IT" dirty="0" err="1"/>
              <a:t>twenty</a:t>
            </a:r>
            <a:r>
              <a:rPr lang="it-IT" dirty="0"/>
              <a:t> </a:t>
            </a:r>
            <a:r>
              <a:rPr lang="it-IT" dirty="0" err="1"/>
              <a:t>nineth</a:t>
            </a:r>
            <a:r>
              <a:rPr lang="it-IT" dirty="0"/>
              <a:t> </a:t>
            </a:r>
            <a:r>
              <a:rPr lang="it-IT" dirty="0" err="1"/>
              <a:t>day</a:t>
            </a:r>
            <a:r>
              <a:rPr lang="it-IT" dirty="0"/>
              <a:t>, </a:t>
            </a:r>
            <a:r>
              <a:rPr lang="it-IT" dirty="0" err="1"/>
              <a:t>we</a:t>
            </a:r>
            <a:r>
              <a:rPr lang="it-IT" dirty="0"/>
              <a:t> </a:t>
            </a:r>
            <a:r>
              <a:rPr lang="it-IT" dirty="0" err="1"/>
              <a:t>consider</a:t>
            </a:r>
            <a:r>
              <a:rPr lang="it-IT" dirty="0"/>
              <a:t> the </a:t>
            </a:r>
            <a:r>
              <a:rPr lang="it-IT" dirty="0" err="1"/>
              <a:t>returns</a:t>
            </a:r>
            <a:r>
              <a:rPr lang="it-IT" dirty="0"/>
              <a:t> </a:t>
            </a:r>
            <a:r>
              <a:rPr lang="it-IT" dirty="0" err="1"/>
              <a:t>too</a:t>
            </a:r>
            <a:r>
              <a:rPr lang="it-IT" dirty="0"/>
              <a:t>. </a:t>
            </a:r>
            <a:r>
              <a:rPr lang="it-IT" dirty="0" err="1"/>
              <a:t>Indeed</a:t>
            </a:r>
            <a:r>
              <a:rPr lang="it-IT" dirty="0"/>
              <a:t> </a:t>
            </a:r>
            <a:r>
              <a:rPr lang="it-IT" dirty="0" err="1"/>
              <a:t>we</a:t>
            </a:r>
            <a:r>
              <a:rPr lang="it-IT" dirty="0"/>
              <a:t> </a:t>
            </a:r>
            <a:r>
              <a:rPr lang="it-IT" dirty="0" err="1"/>
              <a:t>have</a:t>
            </a:r>
            <a:r>
              <a:rPr lang="it-IT" dirty="0"/>
              <a:t> a delay of 30 </a:t>
            </a:r>
            <a:r>
              <a:rPr lang="it-IT" dirty="0" err="1"/>
              <a:t>days</a:t>
            </a:r>
            <a:r>
              <a:rPr lang="it-IT" dirty="0"/>
              <a:t> in the feedback of the </a:t>
            </a:r>
            <a:r>
              <a:rPr lang="it-IT" dirty="0" err="1"/>
              <a:t>returns</a:t>
            </a:r>
            <a:r>
              <a:rPr lang="it-IT" dirty="0"/>
              <a:t> </a:t>
            </a:r>
            <a:r>
              <a:rPr lang="it-IT" dirty="0" err="1"/>
              <a:t>as</a:t>
            </a:r>
            <a:r>
              <a:rPr lang="it-IT" dirty="0"/>
              <a:t> </a:t>
            </a:r>
            <a:r>
              <a:rPr lang="it-IT" dirty="0" err="1"/>
              <a:t>said</a:t>
            </a:r>
            <a:r>
              <a:rPr lang="it-IT" dirty="0"/>
              <a:t> </a:t>
            </a:r>
            <a:r>
              <a:rPr lang="it-IT" dirty="0" err="1"/>
              <a:t>before</a:t>
            </a:r>
            <a:r>
              <a:rPr lang="it-IT" dirty="0"/>
              <a:t>.</a:t>
            </a:r>
          </a:p>
          <a:p>
            <a:r>
              <a:rPr lang="it-IT" dirty="0"/>
              <a:t>At the end of the for </a:t>
            </a:r>
            <a:r>
              <a:rPr lang="it-IT" dirty="0" err="1"/>
              <a:t>cycle</a:t>
            </a:r>
            <a:r>
              <a:rPr lang="it-IT" dirty="0"/>
              <a:t> </a:t>
            </a:r>
            <a:r>
              <a:rPr lang="it-IT" dirty="0" err="1"/>
              <a:t>we</a:t>
            </a:r>
            <a:r>
              <a:rPr lang="it-IT" dirty="0"/>
              <a:t> sum the </a:t>
            </a:r>
            <a:r>
              <a:rPr lang="it-IT" dirty="0" err="1"/>
              <a:t>three</a:t>
            </a:r>
            <a:r>
              <a:rPr lang="it-IT" dirty="0"/>
              <a:t> </a:t>
            </a:r>
            <a:r>
              <a:rPr lang="it-IT" dirty="0" err="1"/>
              <a:t>objective</a:t>
            </a:r>
            <a:r>
              <a:rPr lang="it-IT" dirty="0"/>
              <a:t> </a:t>
            </a:r>
            <a:r>
              <a:rPr lang="it-IT" dirty="0" err="1"/>
              <a:t>function</a:t>
            </a:r>
            <a:r>
              <a:rPr lang="it-IT" dirty="0"/>
              <a:t> </a:t>
            </a:r>
            <a:r>
              <a:rPr lang="it-IT" dirty="0" err="1"/>
              <a:t>calculated</a:t>
            </a:r>
            <a:r>
              <a:rPr lang="it-IT" dirty="0"/>
              <a:t> for </a:t>
            </a:r>
            <a:r>
              <a:rPr lang="it-IT" dirty="0" err="1"/>
              <a:t>each</a:t>
            </a:r>
            <a:r>
              <a:rPr lang="it-IT" dirty="0"/>
              <a:t> </a:t>
            </a:r>
            <a:r>
              <a:rPr lang="it-IT" dirty="0" err="1"/>
              <a:t>type</a:t>
            </a:r>
            <a:r>
              <a:rPr lang="it-IT" dirty="0"/>
              <a:t> of </a:t>
            </a:r>
            <a:r>
              <a:rPr lang="it-IT" dirty="0" err="1"/>
              <a:t>customer</a:t>
            </a:r>
            <a:r>
              <a:rPr lang="it-IT" dirty="0"/>
              <a:t> and </a:t>
            </a:r>
            <a:r>
              <a:rPr lang="it-IT" dirty="0" err="1"/>
              <a:t>we</a:t>
            </a:r>
            <a:r>
              <a:rPr lang="it-IT" dirty="0"/>
              <a:t> </a:t>
            </a:r>
            <a:r>
              <a:rPr lang="it-IT" dirty="0" err="1"/>
              <a:t>return</a:t>
            </a:r>
            <a:r>
              <a:rPr lang="it-IT" dirty="0"/>
              <a:t> </a:t>
            </a:r>
            <a:r>
              <a:rPr lang="it-IT" dirty="0" err="1"/>
              <a:t>this</a:t>
            </a:r>
            <a:r>
              <a:rPr lang="it-IT" dirty="0"/>
              <a:t> sum </a:t>
            </a:r>
            <a:r>
              <a:rPr lang="it-IT" dirty="0" err="1"/>
              <a:t>as</a:t>
            </a:r>
            <a:r>
              <a:rPr lang="it-IT" dirty="0"/>
              <a:t> the </a:t>
            </a:r>
            <a:r>
              <a:rPr lang="it-IT" dirty="0" err="1"/>
              <a:t>daily</a:t>
            </a:r>
            <a:r>
              <a:rPr lang="it-IT" dirty="0"/>
              <a:t> </a:t>
            </a:r>
            <a:r>
              <a:rPr lang="it-IT" dirty="0" err="1"/>
              <a:t>objective</a:t>
            </a:r>
            <a:r>
              <a:rPr lang="it-IT" dirty="0"/>
              <a:t> </a:t>
            </a:r>
            <a:r>
              <a:rPr lang="it-IT" dirty="0" err="1"/>
              <a:t>function</a:t>
            </a:r>
            <a:r>
              <a:rPr lang="it-IT" dirty="0"/>
              <a:t>. In </a:t>
            </a:r>
            <a:r>
              <a:rPr lang="it-IT" dirty="0" err="1"/>
              <a:t>this</a:t>
            </a:r>
            <a:r>
              <a:rPr lang="it-IT" dirty="0"/>
              <a:t> way </a:t>
            </a:r>
            <a:r>
              <a:rPr lang="it-IT" dirty="0" err="1"/>
              <a:t>we</a:t>
            </a:r>
            <a:r>
              <a:rPr lang="it-IT" dirty="0"/>
              <a:t> can </a:t>
            </a:r>
            <a:r>
              <a:rPr lang="it-IT" dirty="0" err="1"/>
              <a:t>weight</a:t>
            </a:r>
            <a:r>
              <a:rPr lang="it-IT" dirty="0"/>
              <a:t> the </a:t>
            </a:r>
            <a:r>
              <a:rPr lang="it-IT" dirty="0" err="1"/>
              <a:t>objective</a:t>
            </a:r>
            <a:r>
              <a:rPr lang="it-IT" dirty="0"/>
              <a:t> </a:t>
            </a:r>
            <a:r>
              <a:rPr lang="it-IT" dirty="0" err="1"/>
              <a:t>function</a:t>
            </a:r>
            <a:r>
              <a:rPr lang="it-IT" dirty="0"/>
              <a:t> </a:t>
            </a:r>
            <a:r>
              <a:rPr lang="it-IT" dirty="0" err="1"/>
              <a:t>without</a:t>
            </a:r>
            <a:r>
              <a:rPr lang="it-IT" dirty="0"/>
              <a:t> </a:t>
            </a:r>
            <a:r>
              <a:rPr lang="it-IT" dirty="0" err="1"/>
              <a:t>knowing</a:t>
            </a:r>
            <a:r>
              <a:rPr lang="it-IT" dirty="0"/>
              <a:t> a priori the </a:t>
            </a:r>
            <a:r>
              <a:rPr lang="it-IT" dirty="0" err="1"/>
              <a:t>composition</a:t>
            </a:r>
            <a:r>
              <a:rPr lang="it-IT" dirty="0"/>
              <a:t> of </a:t>
            </a:r>
            <a:r>
              <a:rPr lang="it-IT" dirty="0" err="1"/>
              <a:t>our</a:t>
            </a:r>
            <a:r>
              <a:rPr lang="it-IT" dirty="0"/>
              <a:t> audience. </a:t>
            </a:r>
            <a:r>
              <a:rPr lang="it-IT" dirty="0" err="1"/>
              <a:t>indeed</a:t>
            </a:r>
            <a:r>
              <a:rPr lang="it-IT" dirty="0"/>
              <a:t> </a:t>
            </a:r>
            <a:r>
              <a:rPr lang="it-IT" dirty="0" err="1"/>
              <a:t>we</a:t>
            </a:r>
            <a:r>
              <a:rPr lang="it-IT" dirty="0"/>
              <a:t> </a:t>
            </a:r>
            <a:r>
              <a:rPr lang="it-IT" dirty="0" err="1"/>
              <a:t>didn’t</a:t>
            </a:r>
            <a:r>
              <a:rPr lang="it-IT" dirty="0"/>
              <a:t> </a:t>
            </a:r>
            <a:r>
              <a:rPr lang="it-IT" dirty="0" err="1"/>
              <a:t>want</a:t>
            </a:r>
            <a:r>
              <a:rPr lang="it-IT" dirty="0"/>
              <a:t> to set a </a:t>
            </a:r>
            <a:r>
              <a:rPr lang="it-IT" dirty="0" err="1"/>
              <a:t>percentage</a:t>
            </a:r>
            <a:r>
              <a:rPr lang="it-IT" dirty="0"/>
              <a:t> with </a:t>
            </a:r>
            <a:r>
              <a:rPr lang="it-IT" dirty="0" err="1"/>
              <a:t>which</a:t>
            </a:r>
            <a:r>
              <a:rPr lang="it-IT" dirty="0"/>
              <a:t> </a:t>
            </a:r>
            <a:r>
              <a:rPr lang="it-IT" dirty="0" err="1"/>
              <a:t>each</a:t>
            </a:r>
            <a:r>
              <a:rPr lang="it-IT" dirty="0"/>
              <a:t> </a:t>
            </a:r>
            <a:r>
              <a:rPr lang="it-IT" dirty="0" err="1"/>
              <a:t>type</a:t>
            </a:r>
            <a:r>
              <a:rPr lang="it-IT" dirty="0"/>
              <a:t> of </a:t>
            </a:r>
            <a:r>
              <a:rPr lang="it-IT" dirty="0" err="1"/>
              <a:t>costumer</a:t>
            </a:r>
            <a:r>
              <a:rPr lang="it-IT" dirty="0"/>
              <a:t> </a:t>
            </a:r>
            <a:r>
              <a:rPr lang="it-IT" dirty="0" err="1"/>
              <a:t>will</a:t>
            </a:r>
            <a:r>
              <a:rPr lang="it-IT" dirty="0"/>
              <a:t> come on </a:t>
            </a:r>
            <a:r>
              <a:rPr lang="it-IT" dirty="0" err="1"/>
              <a:t>our</a:t>
            </a:r>
            <a:r>
              <a:rPr lang="it-IT" dirty="0"/>
              <a:t> </a:t>
            </a:r>
            <a:r>
              <a:rPr lang="it-IT" dirty="0" err="1"/>
              <a:t>platform</a:t>
            </a:r>
            <a:r>
              <a:rPr lang="it-IT" dirty="0"/>
              <a:t> </a:t>
            </a:r>
            <a:r>
              <a:rPr lang="it-IT" dirty="0" err="1"/>
              <a:t>but</a:t>
            </a:r>
            <a:r>
              <a:rPr lang="it-IT" dirty="0"/>
              <a:t> </a:t>
            </a:r>
            <a:r>
              <a:rPr lang="it-IT" dirty="0" err="1"/>
              <a:t>we</a:t>
            </a:r>
            <a:r>
              <a:rPr lang="it-IT" dirty="0"/>
              <a:t> </a:t>
            </a:r>
            <a:r>
              <a:rPr lang="it-IT" dirty="0" err="1"/>
              <a:t>wanted</a:t>
            </a:r>
            <a:r>
              <a:rPr lang="it-IT" dirty="0"/>
              <a:t> to </a:t>
            </a:r>
            <a:r>
              <a:rPr lang="it-IT" dirty="0" err="1"/>
              <a:t>learn</a:t>
            </a:r>
            <a:r>
              <a:rPr lang="it-IT" dirty="0"/>
              <a:t> </a:t>
            </a:r>
            <a:r>
              <a:rPr lang="it-IT" dirty="0" err="1"/>
              <a:t>it</a:t>
            </a:r>
            <a:r>
              <a:rPr lang="it-IT" dirty="0"/>
              <a:t> </a:t>
            </a:r>
            <a:r>
              <a:rPr lang="it-IT" dirty="0" err="1"/>
              <a:t>during</a:t>
            </a:r>
            <a:r>
              <a:rPr lang="it-IT" dirty="0"/>
              <a:t> the </a:t>
            </a:r>
            <a:r>
              <a:rPr lang="it-IT" dirty="0" err="1"/>
              <a:t>experiments</a:t>
            </a:r>
            <a:r>
              <a:rPr lang="it-IT" dirty="0"/>
              <a:t>.</a:t>
            </a:r>
          </a:p>
        </p:txBody>
      </p:sp>
      <p:sp>
        <p:nvSpPr>
          <p:cNvPr id="4" name="Segnaposto numero diapositiva 3"/>
          <p:cNvSpPr>
            <a:spLocks noGrp="1"/>
          </p:cNvSpPr>
          <p:nvPr>
            <p:ph type="sldNum" sz="quarter" idx="5"/>
          </p:nvPr>
        </p:nvSpPr>
        <p:spPr/>
        <p:txBody>
          <a:bodyPr/>
          <a:lstStyle/>
          <a:p>
            <a:fld id="{C173829E-3BF9-6D47-A53C-EB5FB32B9691}" type="slidenum">
              <a:rPr lang="it-IT" smtClean="0"/>
              <a:t>15</a:t>
            </a:fld>
            <a:endParaRPr lang="it-IT"/>
          </a:p>
        </p:txBody>
      </p:sp>
    </p:spTree>
    <p:extLst>
      <p:ext uri="{BB962C8B-B14F-4D97-AF65-F5344CB8AC3E}">
        <p14:creationId xmlns:p14="http://schemas.microsoft.com/office/powerpoint/2010/main" val="3984118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last </a:t>
            </a:r>
            <a:r>
              <a:rPr lang="it-IT" dirty="0" err="1"/>
              <a:t>step</a:t>
            </a:r>
            <a:r>
              <a:rPr lang="it-IT" dirty="0"/>
              <a:t> </a:t>
            </a:r>
            <a:r>
              <a:rPr lang="it-IT" dirty="0" err="1"/>
              <a:t>is</a:t>
            </a:r>
            <a:r>
              <a:rPr lang="it-IT" dirty="0"/>
              <a:t> an update of the </a:t>
            </a:r>
            <a:r>
              <a:rPr lang="it-IT" dirty="0" err="1"/>
              <a:t>learner</a:t>
            </a:r>
            <a:r>
              <a:rPr lang="it-IT" dirty="0"/>
              <a:t> </a:t>
            </a:r>
            <a:r>
              <a:rPr lang="it-IT" dirty="0" err="1"/>
              <a:t>parameters</a:t>
            </a:r>
            <a:r>
              <a:rPr lang="it-IT" dirty="0"/>
              <a:t>, </a:t>
            </a:r>
            <a:r>
              <a:rPr lang="it-IT" dirty="0" err="1"/>
              <a:t>which</a:t>
            </a:r>
            <a:r>
              <a:rPr lang="it-IT" dirty="0"/>
              <a:t> include the update of the </a:t>
            </a:r>
            <a:r>
              <a:rPr lang="it-IT" dirty="0" err="1"/>
              <a:t>poisson</a:t>
            </a:r>
            <a:r>
              <a:rPr lang="it-IT" dirty="0"/>
              <a:t> </a:t>
            </a:r>
            <a:r>
              <a:rPr lang="it-IT" dirty="0" err="1"/>
              <a:t>mean</a:t>
            </a:r>
            <a:r>
              <a:rPr lang="it-IT" dirty="0"/>
              <a:t> </a:t>
            </a:r>
            <a:r>
              <a:rPr lang="it-IT" dirty="0" err="1"/>
              <a:t>if</a:t>
            </a:r>
            <a:r>
              <a:rPr lang="it-IT" dirty="0"/>
              <a:t> the time </a:t>
            </a:r>
            <a:r>
              <a:rPr lang="it-IT" dirty="0" err="1"/>
              <a:t>is</a:t>
            </a:r>
            <a:r>
              <a:rPr lang="it-IT" dirty="0"/>
              <a:t> </a:t>
            </a:r>
            <a:r>
              <a:rPr lang="it-IT" dirty="0" err="1"/>
              <a:t>greater</a:t>
            </a:r>
            <a:r>
              <a:rPr lang="it-IT" dirty="0"/>
              <a:t> </a:t>
            </a:r>
            <a:r>
              <a:rPr lang="it-IT" dirty="0" err="1"/>
              <a:t>than</a:t>
            </a:r>
            <a:r>
              <a:rPr lang="it-IT" dirty="0"/>
              <a:t> 29</a:t>
            </a:r>
          </a:p>
        </p:txBody>
      </p:sp>
      <p:sp>
        <p:nvSpPr>
          <p:cNvPr id="4" name="Segnaposto numero diapositiva 3"/>
          <p:cNvSpPr>
            <a:spLocks noGrp="1"/>
          </p:cNvSpPr>
          <p:nvPr>
            <p:ph type="sldNum" sz="quarter" idx="5"/>
          </p:nvPr>
        </p:nvSpPr>
        <p:spPr/>
        <p:txBody>
          <a:bodyPr/>
          <a:lstStyle/>
          <a:p>
            <a:fld id="{C173829E-3BF9-6D47-A53C-EB5FB32B9691}" type="slidenum">
              <a:rPr lang="it-IT" smtClean="0"/>
              <a:t>16</a:t>
            </a:fld>
            <a:endParaRPr lang="it-IT"/>
          </a:p>
        </p:txBody>
      </p:sp>
    </p:spTree>
    <p:extLst>
      <p:ext uri="{BB962C8B-B14F-4D97-AF65-F5344CB8AC3E}">
        <p14:creationId xmlns:p14="http://schemas.microsoft.com/office/powerpoint/2010/main" val="157990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Theese</a:t>
            </a:r>
            <a:r>
              <a:rPr lang="it-IT" dirty="0"/>
              <a:t> are the </a:t>
            </a:r>
            <a:r>
              <a:rPr lang="it-IT" dirty="0" err="1"/>
              <a:t>results</a:t>
            </a:r>
            <a:r>
              <a:rPr lang="it-IT" dirty="0"/>
              <a:t> of </a:t>
            </a:r>
            <a:r>
              <a:rPr lang="it-IT" dirty="0" err="1"/>
              <a:t>our</a:t>
            </a:r>
            <a:r>
              <a:rPr lang="it-IT" dirty="0"/>
              <a:t> </a:t>
            </a:r>
            <a:r>
              <a:rPr lang="it-IT" dirty="0" err="1"/>
              <a:t>optimization</a:t>
            </a:r>
            <a:r>
              <a:rPr lang="it-IT" dirty="0"/>
              <a:t> </a:t>
            </a:r>
            <a:r>
              <a:rPr lang="it-IT" dirty="0" err="1"/>
              <a:t>problem</a:t>
            </a:r>
            <a:r>
              <a:rPr lang="it-IT" dirty="0"/>
              <a:t> with </a:t>
            </a:r>
            <a:r>
              <a:rPr lang="it-IT" dirty="0" err="1"/>
              <a:t>upper</a:t>
            </a:r>
            <a:r>
              <a:rPr lang="it-IT" dirty="0"/>
              <a:t> </a:t>
            </a:r>
            <a:r>
              <a:rPr lang="it-IT" dirty="0" err="1"/>
              <a:t>confidence</a:t>
            </a:r>
            <a:r>
              <a:rPr lang="it-IT" dirty="0"/>
              <a:t> </a:t>
            </a:r>
            <a:r>
              <a:rPr lang="it-IT" dirty="0" err="1"/>
              <a:t>bound</a:t>
            </a:r>
            <a:r>
              <a:rPr lang="it-IT" dirty="0"/>
              <a:t> in blue and </a:t>
            </a:r>
            <a:r>
              <a:rPr lang="it-IT" dirty="0" err="1"/>
              <a:t>thompson</a:t>
            </a:r>
            <a:r>
              <a:rPr lang="it-IT" dirty="0"/>
              <a:t> </a:t>
            </a:r>
            <a:r>
              <a:rPr lang="it-IT" dirty="0" err="1"/>
              <a:t>sampling</a:t>
            </a:r>
            <a:r>
              <a:rPr lang="it-IT" dirty="0"/>
              <a:t> in </a:t>
            </a:r>
            <a:r>
              <a:rPr lang="it-IT" dirty="0" err="1"/>
              <a:t>red</a:t>
            </a:r>
            <a:r>
              <a:rPr lang="it-IT" dirty="0"/>
              <a:t>. </a:t>
            </a:r>
            <a:r>
              <a:rPr lang="it-IT" dirty="0" err="1"/>
              <a:t>We</a:t>
            </a:r>
            <a:r>
              <a:rPr lang="it-IT" dirty="0"/>
              <a:t> can </a:t>
            </a:r>
            <a:r>
              <a:rPr lang="it-IT" dirty="0" err="1"/>
              <a:t>see</a:t>
            </a:r>
            <a:r>
              <a:rPr lang="it-IT" dirty="0"/>
              <a:t> </a:t>
            </a:r>
            <a:r>
              <a:rPr lang="it-IT" dirty="0" err="1"/>
              <a:t>that</a:t>
            </a:r>
            <a:r>
              <a:rPr lang="it-IT" dirty="0"/>
              <a:t> </a:t>
            </a:r>
            <a:r>
              <a:rPr lang="it-IT" dirty="0" err="1"/>
              <a:t>both</a:t>
            </a:r>
            <a:r>
              <a:rPr lang="it-IT" dirty="0"/>
              <a:t> </a:t>
            </a:r>
            <a:r>
              <a:rPr lang="it-IT" dirty="0" err="1"/>
              <a:t>ucb</a:t>
            </a:r>
            <a:r>
              <a:rPr lang="it-IT" dirty="0"/>
              <a:t> and </a:t>
            </a:r>
            <a:r>
              <a:rPr lang="it-IT" dirty="0" err="1"/>
              <a:t>ts</a:t>
            </a:r>
            <a:r>
              <a:rPr lang="it-IT" dirty="0"/>
              <a:t> </a:t>
            </a:r>
            <a:r>
              <a:rPr lang="it-IT" dirty="0" err="1"/>
              <a:t>rewards</a:t>
            </a:r>
            <a:r>
              <a:rPr lang="it-IT" dirty="0"/>
              <a:t> </a:t>
            </a:r>
            <a:r>
              <a:rPr lang="it-IT" dirty="0" err="1"/>
              <a:t>grow</a:t>
            </a:r>
            <a:r>
              <a:rPr lang="it-IT" dirty="0"/>
              <a:t> </a:t>
            </a:r>
            <a:r>
              <a:rPr lang="it-IT" dirty="0" err="1"/>
              <a:t>towards</a:t>
            </a:r>
            <a:r>
              <a:rPr lang="it-IT" dirty="0"/>
              <a:t> the </a:t>
            </a:r>
            <a:r>
              <a:rPr lang="it-IT" dirty="0" err="1"/>
              <a:t>optimal</a:t>
            </a:r>
            <a:r>
              <a:rPr lang="it-IT" dirty="0"/>
              <a:t> </a:t>
            </a:r>
            <a:r>
              <a:rPr lang="it-IT" dirty="0" err="1"/>
              <a:t>value</a:t>
            </a:r>
            <a:r>
              <a:rPr lang="it-IT" dirty="0"/>
              <a:t> </a:t>
            </a:r>
            <a:r>
              <a:rPr lang="it-IT" dirty="0" err="1"/>
              <a:t>quite</a:t>
            </a:r>
            <a:r>
              <a:rPr lang="it-IT" dirty="0"/>
              <a:t> fast, with </a:t>
            </a:r>
            <a:r>
              <a:rPr lang="it-IT" dirty="0" err="1"/>
              <a:t>ucb</a:t>
            </a:r>
            <a:r>
              <a:rPr lang="it-IT" dirty="0"/>
              <a:t> </a:t>
            </a:r>
            <a:r>
              <a:rPr lang="it-IT" dirty="0" err="1"/>
              <a:t>that</a:t>
            </a:r>
            <a:r>
              <a:rPr lang="it-IT" dirty="0"/>
              <a:t> </a:t>
            </a:r>
            <a:r>
              <a:rPr lang="it-IT" dirty="0" err="1"/>
              <a:t>takes</a:t>
            </a:r>
            <a:r>
              <a:rPr lang="it-IT" dirty="0"/>
              <a:t> some </a:t>
            </a:r>
            <a:r>
              <a:rPr lang="it-IT" dirty="0" err="1"/>
              <a:t>rounds</a:t>
            </a:r>
            <a:r>
              <a:rPr lang="it-IT" dirty="0"/>
              <a:t> more to </a:t>
            </a:r>
            <a:r>
              <a:rPr lang="it-IT" dirty="0" err="1"/>
              <a:t>get</a:t>
            </a:r>
            <a:r>
              <a:rPr lang="it-IT" dirty="0"/>
              <a:t> to </a:t>
            </a:r>
            <a:r>
              <a:rPr lang="it-IT" dirty="0" err="1"/>
              <a:t>convergence</a:t>
            </a:r>
            <a:r>
              <a:rPr lang="it-IT" dirty="0"/>
              <a:t>. </a:t>
            </a:r>
            <a:r>
              <a:rPr lang="it-IT" dirty="0" err="1"/>
              <a:t>There</a:t>
            </a:r>
            <a:r>
              <a:rPr lang="it-IT" dirty="0"/>
              <a:t> </a:t>
            </a:r>
            <a:r>
              <a:rPr lang="it-IT" dirty="0" err="1"/>
              <a:t>is</a:t>
            </a:r>
            <a:r>
              <a:rPr lang="it-IT" dirty="0"/>
              <a:t> a </a:t>
            </a:r>
            <a:r>
              <a:rPr lang="it-IT" dirty="0" err="1"/>
              <a:t>great</a:t>
            </a:r>
            <a:r>
              <a:rPr lang="it-IT" dirty="0"/>
              <a:t> </a:t>
            </a:r>
            <a:r>
              <a:rPr lang="it-IT" dirty="0" err="1"/>
              <a:t>evidence</a:t>
            </a:r>
            <a:r>
              <a:rPr lang="it-IT" dirty="0"/>
              <a:t> in the </a:t>
            </a:r>
            <a:r>
              <a:rPr lang="it-IT" dirty="0" err="1"/>
              <a:t>change</a:t>
            </a:r>
            <a:r>
              <a:rPr lang="it-IT" dirty="0"/>
              <a:t> of the </a:t>
            </a:r>
            <a:r>
              <a:rPr lang="it-IT" dirty="0" err="1"/>
              <a:t>regrete</a:t>
            </a:r>
            <a:r>
              <a:rPr lang="it-IT" dirty="0"/>
              <a:t> and of the </a:t>
            </a:r>
            <a:r>
              <a:rPr lang="it-IT" dirty="0" err="1"/>
              <a:t>reward</a:t>
            </a:r>
            <a:r>
              <a:rPr lang="it-IT" dirty="0"/>
              <a:t> </a:t>
            </a:r>
            <a:r>
              <a:rPr lang="it-IT" dirty="0" err="1"/>
              <a:t>after</a:t>
            </a:r>
            <a:r>
              <a:rPr lang="it-IT" dirty="0"/>
              <a:t> 30 </a:t>
            </a:r>
            <a:r>
              <a:rPr lang="it-IT" dirty="0" err="1"/>
              <a:t>days</a:t>
            </a:r>
            <a:r>
              <a:rPr lang="it-IT" dirty="0"/>
              <a:t>, </a:t>
            </a:r>
            <a:r>
              <a:rPr lang="it-IT" dirty="0" err="1"/>
              <a:t>that</a:t>
            </a:r>
            <a:r>
              <a:rPr lang="it-IT" dirty="0"/>
              <a:t> </a:t>
            </a:r>
            <a:r>
              <a:rPr lang="it-IT" dirty="0" err="1"/>
              <a:t>is</a:t>
            </a:r>
            <a:r>
              <a:rPr lang="it-IT" dirty="0"/>
              <a:t> the </a:t>
            </a:r>
            <a:r>
              <a:rPr lang="it-IT" dirty="0" err="1"/>
              <a:t>point</a:t>
            </a:r>
            <a:r>
              <a:rPr lang="it-IT" dirty="0"/>
              <a:t> in time from </a:t>
            </a:r>
            <a:r>
              <a:rPr lang="it-IT" dirty="0" err="1"/>
              <a:t>whic</a:t>
            </a:r>
            <a:r>
              <a:rPr lang="it-IT" dirty="0"/>
              <a:t> </a:t>
            </a:r>
            <a:r>
              <a:rPr lang="it-IT" dirty="0" err="1"/>
              <a:t>we</a:t>
            </a:r>
            <a:r>
              <a:rPr lang="it-IT" dirty="0"/>
              <a:t> start to </a:t>
            </a:r>
            <a:r>
              <a:rPr lang="it-IT" dirty="0" err="1"/>
              <a:t>consider</a:t>
            </a:r>
            <a:r>
              <a:rPr lang="it-IT" dirty="0"/>
              <a:t> the </a:t>
            </a:r>
            <a:r>
              <a:rPr lang="it-IT" dirty="0" err="1"/>
              <a:t>returns</a:t>
            </a:r>
            <a:r>
              <a:rPr lang="it-IT" dirty="0"/>
              <a:t>. </a:t>
            </a:r>
          </a:p>
        </p:txBody>
      </p:sp>
      <p:sp>
        <p:nvSpPr>
          <p:cNvPr id="4" name="Segnaposto numero diapositiva 3"/>
          <p:cNvSpPr>
            <a:spLocks noGrp="1"/>
          </p:cNvSpPr>
          <p:nvPr>
            <p:ph type="sldNum" sz="quarter" idx="5"/>
          </p:nvPr>
        </p:nvSpPr>
        <p:spPr/>
        <p:txBody>
          <a:bodyPr/>
          <a:lstStyle/>
          <a:p>
            <a:fld id="{C173829E-3BF9-6D47-A53C-EB5FB32B9691}" type="slidenum">
              <a:rPr lang="it-IT" smtClean="0"/>
              <a:t>17</a:t>
            </a:fld>
            <a:endParaRPr lang="it-IT"/>
          </a:p>
        </p:txBody>
      </p:sp>
    </p:spTree>
    <p:extLst>
      <p:ext uri="{BB962C8B-B14F-4D97-AF65-F5344CB8AC3E}">
        <p14:creationId xmlns:p14="http://schemas.microsoft.com/office/powerpoint/2010/main" val="738970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Now</a:t>
            </a:r>
            <a:r>
              <a:rPr lang="it-IT" dirty="0"/>
              <a:t> </a:t>
            </a:r>
            <a:r>
              <a:rPr lang="it-IT" dirty="0" err="1"/>
              <a:t>we</a:t>
            </a:r>
            <a:r>
              <a:rPr lang="it-IT" dirty="0"/>
              <a:t> do the </a:t>
            </a:r>
            <a:r>
              <a:rPr lang="it-IT" dirty="0" err="1"/>
              <a:t>same</a:t>
            </a:r>
            <a:r>
              <a:rPr lang="it-IT" dirty="0"/>
              <a:t> </a:t>
            </a:r>
            <a:r>
              <a:rPr lang="it-IT" dirty="0" err="1"/>
              <a:t>analysis</a:t>
            </a:r>
            <a:r>
              <a:rPr lang="it-IT" dirty="0"/>
              <a:t> of </a:t>
            </a:r>
            <a:r>
              <a:rPr lang="it-IT" dirty="0" err="1"/>
              <a:t>before</a:t>
            </a:r>
            <a:r>
              <a:rPr lang="it-IT" dirty="0"/>
              <a:t> </a:t>
            </a:r>
            <a:r>
              <a:rPr lang="it-IT" dirty="0" err="1"/>
              <a:t>but</a:t>
            </a:r>
            <a:r>
              <a:rPr lang="it-IT" dirty="0"/>
              <a:t> with a </a:t>
            </a:r>
            <a:r>
              <a:rPr lang="it-IT" dirty="0" err="1"/>
              <a:t>context</a:t>
            </a:r>
            <a:r>
              <a:rPr lang="it-IT" dirty="0"/>
              <a:t> generation and so </a:t>
            </a:r>
            <a:r>
              <a:rPr lang="it-IT" dirty="0" err="1"/>
              <a:t>we</a:t>
            </a:r>
            <a:r>
              <a:rPr lang="it-IT" dirty="0"/>
              <a:t> </a:t>
            </a:r>
            <a:r>
              <a:rPr lang="it-IT" dirty="0" err="1"/>
              <a:t>want</a:t>
            </a:r>
            <a:r>
              <a:rPr lang="it-IT" dirty="0"/>
              <a:t> to </a:t>
            </a:r>
            <a:r>
              <a:rPr lang="it-IT" dirty="0" err="1"/>
              <a:t>discover</a:t>
            </a:r>
            <a:r>
              <a:rPr lang="it-IT" dirty="0"/>
              <a:t> </a:t>
            </a:r>
            <a:r>
              <a:rPr lang="it-IT" dirty="0" err="1"/>
              <a:t>which</a:t>
            </a:r>
            <a:r>
              <a:rPr lang="it-IT" dirty="0"/>
              <a:t> </a:t>
            </a:r>
            <a:r>
              <a:rPr lang="it-IT" dirty="0" err="1"/>
              <a:t>types</a:t>
            </a:r>
            <a:r>
              <a:rPr lang="it-IT" dirty="0"/>
              <a:t> of </a:t>
            </a:r>
            <a:r>
              <a:rPr lang="it-IT" dirty="0" err="1"/>
              <a:t>user</a:t>
            </a:r>
            <a:r>
              <a:rPr lang="it-IT" dirty="0"/>
              <a:t> </a:t>
            </a:r>
            <a:r>
              <a:rPr lang="it-IT" dirty="0" err="1"/>
              <a:t>we</a:t>
            </a:r>
            <a:r>
              <a:rPr lang="it-IT" dirty="0"/>
              <a:t> </a:t>
            </a:r>
            <a:r>
              <a:rPr lang="it-IT" dirty="0" err="1"/>
              <a:t>need</a:t>
            </a:r>
            <a:r>
              <a:rPr lang="it-IT" dirty="0"/>
              <a:t> to </a:t>
            </a:r>
            <a:r>
              <a:rPr lang="it-IT" dirty="0" err="1"/>
              <a:t>apply</a:t>
            </a:r>
            <a:r>
              <a:rPr lang="it-IT" dirty="0"/>
              <a:t> </a:t>
            </a:r>
            <a:r>
              <a:rPr lang="it-IT" dirty="0" err="1"/>
              <a:t>different</a:t>
            </a:r>
            <a:r>
              <a:rPr lang="it-IT" dirty="0"/>
              <a:t> </a:t>
            </a:r>
            <a:r>
              <a:rPr lang="it-IT" dirty="0" err="1"/>
              <a:t>pricing</a:t>
            </a:r>
            <a:r>
              <a:rPr lang="it-IT" dirty="0"/>
              <a:t> </a:t>
            </a:r>
            <a:r>
              <a:rPr lang="it-IT" dirty="0" err="1"/>
              <a:t>strategies</a:t>
            </a:r>
            <a:r>
              <a:rPr lang="it-IT" dirty="0"/>
              <a:t> to.</a:t>
            </a:r>
          </a:p>
          <a:p>
            <a:r>
              <a:rPr lang="it-IT" dirty="0"/>
              <a:t>The pseudo code </a:t>
            </a:r>
            <a:r>
              <a:rPr lang="it-IT" dirty="0" err="1"/>
              <a:t>isn’t</a:t>
            </a:r>
            <a:r>
              <a:rPr lang="it-IT" dirty="0"/>
              <a:t> so easy so I illustrate the </a:t>
            </a:r>
            <a:r>
              <a:rPr lang="it-IT" dirty="0" err="1"/>
              <a:t>different</a:t>
            </a:r>
            <a:r>
              <a:rPr lang="it-IT" dirty="0"/>
              <a:t> </a:t>
            </a:r>
            <a:r>
              <a:rPr lang="it-IT" dirty="0" err="1"/>
              <a:t>steps</a:t>
            </a:r>
            <a:r>
              <a:rPr lang="it-IT" dirty="0"/>
              <a:t> of </a:t>
            </a:r>
            <a:r>
              <a:rPr lang="it-IT" dirty="0" err="1"/>
              <a:t>it</a:t>
            </a:r>
            <a:r>
              <a:rPr lang="it-IT" dirty="0"/>
              <a:t>.</a:t>
            </a:r>
          </a:p>
        </p:txBody>
      </p:sp>
      <p:sp>
        <p:nvSpPr>
          <p:cNvPr id="4" name="Segnaposto numero diapositiva 3"/>
          <p:cNvSpPr>
            <a:spLocks noGrp="1"/>
          </p:cNvSpPr>
          <p:nvPr>
            <p:ph type="sldNum" sz="quarter" idx="5"/>
          </p:nvPr>
        </p:nvSpPr>
        <p:spPr/>
        <p:txBody>
          <a:bodyPr/>
          <a:lstStyle/>
          <a:p>
            <a:fld id="{C173829E-3BF9-6D47-A53C-EB5FB32B9691}" type="slidenum">
              <a:rPr lang="it-IT" smtClean="0"/>
              <a:t>18</a:t>
            </a:fld>
            <a:endParaRPr lang="it-IT"/>
          </a:p>
        </p:txBody>
      </p:sp>
    </p:spTree>
    <p:extLst>
      <p:ext uri="{BB962C8B-B14F-4D97-AF65-F5344CB8AC3E}">
        <p14:creationId xmlns:p14="http://schemas.microsoft.com/office/powerpoint/2010/main" val="2180315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the first stage of the </a:t>
            </a:r>
            <a:r>
              <a:rPr lang="it-IT" dirty="0" err="1"/>
              <a:t>context</a:t>
            </a:r>
            <a:r>
              <a:rPr lang="it-IT" dirty="0"/>
              <a:t> generation </a:t>
            </a:r>
            <a:r>
              <a:rPr lang="it-IT" dirty="0" err="1"/>
              <a:t>we</a:t>
            </a:r>
            <a:r>
              <a:rPr lang="it-IT" dirty="0"/>
              <a:t> </a:t>
            </a:r>
            <a:r>
              <a:rPr lang="it-IT" dirty="0" err="1"/>
              <a:t>have</a:t>
            </a:r>
            <a:r>
              <a:rPr lang="it-IT" dirty="0"/>
              <a:t> the </a:t>
            </a:r>
            <a:r>
              <a:rPr lang="it-IT" dirty="0" err="1"/>
              <a:t>users</a:t>
            </a:r>
            <a:r>
              <a:rPr lang="it-IT" dirty="0"/>
              <a:t> </a:t>
            </a:r>
            <a:r>
              <a:rPr lang="it-IT" dirty="0" err="1"/>
              <a:t>all</a:t>
            </a:r>
            <a:r>
              <a:rPr lang="it-IT" dirty="0"/>
              <a:t> </a:t>
            </a:r>
            <a:r>
              <a:rPr lang="it-IT" dirty="0" err="1"/>
              <a:t>aggregated</a:t>
            </a:r>
            <a:r>
              <a:rPr lang="it-IT" dirty="0"/>
              <a:t> in </a:t>
            </a:r>
            <a:r>
              <a:rPr lang="it-IT" dirty="0" err="1"/>
              <a:t>one</a:t>
            </a:r>
            <a:r>
              <a:rPr lang="it-IT" dirty="0"/>
              <a:t> </a:t>
            </a:r>
            <a:r>
              <a:rPr lang="it-IT" dirty="0" err="1"/>
              <a:t>class</a:t>
            </a:r>
            <a:r>
              <a:rPr lang="it-IT" dirty="0"/>
              <a:t> and </a:t>
            </a:r>
            <a:r>
              <a:rPr lang="it-IT" dirty="0" err="1"/>
              <a:t>we</a:t>
            </a:r>
            <a:r>
              <a:rPr lang="it-IT" dirty="0"/>
              <a:t> </a:t>
            </a:r>
            <a:r>
              <a:rPr lang="it-IT" dirty="0" err="1"/>
              <a:t>evaluate</a:t>
            </a:r>
            <a:r>
              <a:rPr lang="it-IT" dirty="0"/>
              <a:t> the </a:t>
            </a:r>
            <a:r>
              <a:rPr lang="it-IT" dirty="0" err="1"/>
              <a:t>alternatives</a:t>
            </a:r>
            <a:r>
              <a:rPr lang="it-IT" dirty="0"/>
              <a:t> in </a:t>
            </a:r>
            <a:r>
              <a:rPr lang="it-IT" dirty="0" err="1"/>
              <a:t>which</a:t>
            </a:r>
            <a:r>
              <a:rPr lang="it-IT" dirty="0"/>
              <a:t> </a:t>
            </a:r>
            <a:r>
              <a:rPr lang="it-IT" dirty="0" err="1"/>
              <a:t>we</a:t>
            </a:r>
            <a:r>
              <a:rPr lang="it-IT" dirty="0"/>
              <a:t> split </a:t>
            </a:r>
            <a:r>
              <a:rPr lang="it-IT" dirty="0" err="1"/>
              <a:t>one</a:t>
            </a:r>
            <a:r>
              <a:rPr lang="it-IT" dirty="0"/>
              <a:t> </a:t>
            </a:r>
            <a:r>
              <a:rPr lang="it-IT" dirty="0" err="1"/>
              <a:t>types</a:t>
            </a:r>
            <a:r>
              <a:rPr lang="it-IT" dirty="0"/>
              <a:t> of </a:t>
            </a:r>
            <a:r>
              <a:rPr lang="it-IT" dirty="0" err="1"/>
              <a:t>user</a:t>
            </a:r>
            <a:r>
              <a:rPr lang="it-IT" dirty="0"/>
              <a:t> from the </a:t>
            </a:r>
            <a:r>
              <a:rPr lang="it-IT" dirty="0" err="1"/>
              <a:t>others</a:t>
            </a:r>
            <a:r>
              <a:rPr lang="it-IT" dirty="0"/>
              <a:t>.</a:t>
            </a:r>
          </a:p>
          <a:p>
            <a:r>
              <a:rPr lang="it-IT" dirty="0" err="1"/>
              <a:t>We</a:t>
            </a:r>
            <a:r>
              <a:rPr lang="it-IT" dirty="0"/>
              <a:t> </a:t>
            </a:r>
            <a:r>
              <a:rPr lang="it-IT" dirty="0" err="1"/>
              <a:t>construct</a:t>
            </a:r>
            <a:r>
              <a:rPr lang="it-IT" dirty="0"/>
              <a:t> an array </a:t>
            </a:r>
            <a:r>
              <a:rPr lang="it-IT" dirty="0" err="1"/>
              <a:t>called</a:t>
            </a:r>
            <a:r>
              <a:rPr lang="it-IT" dirty="0"/>
              <a:t> </a:t>
            </a:r>
            <a:r>
              <a:rPr lang="it-IT" dirty="0" err="1"/>
              <a:t>contexts</a:t>
            </a:r>
            <a:r>
              <a:rPr lang="it-IT" dirty="0"/>
              <a:t> </a:t>
            </a:r>
            <a:r>
              <a:rPr lang="it-IT" dirty="0" err="1"/>
              <a:t>containing</a:t>
            </a:r>
            <a:r>
              <a:rPr lang="it-IT" dirty="0"/>
              <a:t> the </a:t>
            </a:r>
            <a:r>
              <a:rPr lang="it-IT" dirty="0" err="1"/>
              <a:t>current</a:t>
            </a:r>
            <a:r>
              <a:rPr lang="it-IT" dirty="0"/>
              <a:t> </a:t>
            </a:r>
            <a:r>
              <a:rPr lang="it-IT" dirty="0" err="1"/>
              <a:t>context</a:t>
            </a:r>
            <a:r>
              <a:rPr lang="it-IT" dirty="0"/>
              <a:t> and the alternative </a:t>
            </a:r>
            <a:r>
              <a:rPr lang="it-IT" dirty="0" err="1"/>
              <a:t>ones</a:t>
            </a:r>
            <a:r>
              <a:rPr lang="it-IT" dirty="0"/>
              <a:t>. </a:t>
            </a:r>
            <a:r>
              <a:rPr lang="it-IT" dirty="0" err="1"/>
              <a:t>Every</a:t>
            </a:r>
            <a:r>
              <a:rPr lang="it-IT" dirty="0"/>
              <a:t> </a:t>
            </a:r>
            <a:r>
              <a:rPr lang="it-IT" dirty="0" err="1"/>
              <a:t>context</a:t>
            </a:r>
            <a:r>
              <a:rPr lang="it-IT" dirty="0"/>
              <a:t> </a:t>
            </a:r>
            <a:r>
              <a:rPr lang="it-IT" dirty="0" err="1"/>
              <a:t>has</a:t>
            </a:r>
            <a:r>
              <a:rPr lang="it-IT" dirty="0"/>
              <a:t> </a:t>
            </a:r>
            <a:r>
              <a:rPr lang="it-IT" dirty="0" err="1"/>
              <a:t>is</a:t>
            </a:r>
            <a:r>
              <a:rPr lang="it-IT" dirty="0"/>
              <a:t> </a:t>
            </a:r>
            <a:r>
              <a:rPr lang="it-IT" dirty="0" err="1"/>
              <a:t>own</a:t>
            </a:r>
            <a:r>
              <a:rPr lang="it-IT" dirty="0"/>
              <a:t> </a:t>
            </a:r>
            <a:r>
              <a:rPr lang="it-IT" dirty="0" err="1"/>
              <a:t>environment</a:t>
            </a:r>
            <a:r>
              <a:rPr lang="it-IT" dirty="0"/>
              <a:t>.</a:t>
            </a:r>
          </a:p>
          <a:p>
            <a:r>
              <a:rPr lang="it-IT" dirty="0"/>
              <a:t>The for </a:t>
            </a:r>
            <a:r>
              <a:rPr lang="it-IT" dirty="0" err="1"/>
              <a:t>cycle</a:t>
            </a:r>
            <a:r>
              <a:rPr lang="it-IT" dirty="0"/>
              <a:t> </a:t>
            </a:r>
            <a:r>
              <a:rPr lang="it-IT" dirty="0" err="1"/>
              <a:t>after</a:t>
            </a:r>
            <a:r>
              <a:rPr lang="it-IT" dirty="0"/>
              <a:t> the first for the </a:t>
            </a:r>
            <a:r>
              <a:rPr lang="it-IT" dirty="0" err="1"/>
              <a:t>days</a:t>
            </a:r>
            <a:r>
              <a:rPr lang="it-IT" dirty="0"/>
              <a:t>, </a:t>
            </a:r>
            <a:r>
              <a:rPr lang="it-IT" dirty="0" err="1"/>
              <a:t>selects</a:t>
            </a:r>
            <a:r>
              <a:rPr lang="it-IT" dirty="0"/>
              <a:t> </a:t>
            </a:r>
            <a:r>
              <a:rPr lang="it-IT" dirty="0" err="1"/>
              <a:t>this</a:t>
            </a:r>
            <a:r>
              <a:rPr lang="it-IT" dirty="0"/>
              <a:t> </a:t>
            </a:r>
            <a:r>
              <a:rPr lang="it-IT" dirty="0" err="1"/>
              <a:t>contexts</a:t>
            </a:r>
            <a:r>
              <a:rPr lang="it-IT" dirty="0"/>
              <a:t> </a:t>
            </a:r>
            <a:r>
              <a:rPr lang="it-IT" dirty="0" err="1"/>
              <a:t>one</a:t>
            </a:r>
            <a:r>
              <a:rPr lang="it-IT" dirty="0"/>
              <a:t> </a:t>
            </a:r>
            <a:r>
              <a:rPr lang="it-IT" dirty="0" err="1"/>
              <a:t>at</a:t>
            </a:r>
            <a:r>
              <a:rPr lang="it-IT" dirty="0"/>
              <a:t> a time, in </a:t>
            </a:r>
            <a:r>
              <a:rPr lang="it-IT" dirty="0" err="1"/>
              <a:t>this</a:t>
            </a:r>
            <a:r>
              <a:rPr lang="it-IT" dirty="0"/>
              <a:t> way:</a:t>
            </a:r>
          </a:p>
        </p:txBody>
      </p:sp>
      <p:sp>
        <p:nvSpPr>
          <p:cNvPr id="4" name="Segnaposto numero diapositiva 3"/>
          <p:cNvSpPr>
            <a:spLocks noGrp="1"/>
          </p:cNvSpPr>
          <p:nvPr>
            <p:ph type="sldNum" sz="quarter" idx="5"/>
          </p:nvPr>
        </p:nvSpPr>
        <p:spPr/>
        <p:txBody>
          <a:bodyPr/>
          <a:lstStyle/>
          <a:p>
            <a:fld id="{C173829E-3BF9-6D47-A53C-EB5FB32B9691}" type="slidenum">
              <a:rPr lang="it-IT" smtClean="0"/>
              <a:t>19</a:t>
            </a:fld>
            <a:endParaRPr lang="it-IT"/>
          </a:p>
        </p:txBody>
      </p:sp>
    </p:spTree>
    <p:extLst>
      <p:ext uri="{BB962C8B-B14F-4D97-AF65-F5344CB8AC3E}">
        <p14:creationId xmlns:p14="http://schemas.microsoft.com/office/powerpoint/2010/main" val="101386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Our</a:t>
            </a:r>
            <a:r>
              <a:rPr lang="it-IT"/>
              <a:t> </a:t>
            </a:r>
            <a:r>
              <a:rPr lang="it-IT" err="1"/>
              <a:t>project</a:t>
            </a:r>
            <a:r>
              <a:rPr lang="it-IT"/>
              <a:t> focus on the </a:t>
            </a:r>
            <a:r>
              <a:rPr lang="it-IT" err="1"/>
              <a:t>development</a:t>
            </a:r>
            <a:r>
              <a:rPr lang="it-IT"/>
              <a:t> of an </a:t>
            </a:r>
            <a:r>
              <a:rPr lang="it-IT" err="1"/>
              <a:t>algorithm</a:t>
            </a:r>
            <a:r>
              <a:rPr lang="it-IT"/>
              <a:t> </a:t>
            </a:r>
            <a:r>
              <a:rPr lang="it-IT" err="1"/>
              <a:t>able</a:t>
            </a:r>
            <a:r>
              <a:rPr lang="it-IT"/>
              <a:t> to </a:t>
            </a:r>
            <a:r>
              <a:rPr lang="it-IT" err="1"/>
              <a:t>both</a:t>
            </a:r>
            <a:r>
              <a:rPr lang="it-IT"/>
              <a:t> </a:t>
            </a:r>
            <a:r>
              <a:rPr lang="it-IT" err="1"/>
              <a:t>find</a:t>
            </a:r>
            <a:r>
              <a:rPr lang="it-IT"/>
              <a:t> the best </a:t>
            </a:r>
            <a:r>
              <a:rPr lang="it-IT" err="1"/>
              <a:t>pricning</a:t>
            </a:r>
            <a:r>
              <a:rPr lang="it-IT"/>
              <a:t> and advertising </a:t>
            </a:r>
            <a:r>
              <a:rPr lang="it-IT" err="1"/>
              <a:t>strategy</a:t>
            </a:r>
            <a:r>
              <a:rPr lang="it-IT"/>
              <a:t> for an online movie streaming </a:t>
            </a:r>
            <a:r>
              <a:rPr lang="it-IT" err="1"/>
              <a:t>platform</a:t>
            </a:r>
            <a:r>
              <a:rPr lang="it-IT"/>
              <a:t>, </a:t>
            </a:r>
            <a:r>
              <a:rPr lang="it-IT" sz="1200" b="0" i="0" u="none" strike="noStrike" kern="1200" err="1">
                <a:solidFill>
                  <a:schemeClr val="tx1"/>
                </a:solidFill>
                <a:effectLst/>
                <a:latin typeface="+mn-lt"/>
                <a:ea typeface="+mn-ea"/>
                <a:cs typeface="+mn-cs"/>
              </a:rPr>
              <a:t>that</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supply</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specialised</a:t>
            </a:r>
            <a:r>
              <a:rPr lang="it-IT" sz="1200" b="0" i="0" u="none" strike="noStrike" kern="1200">
                <a:solidFill>
                  <a:schemeClr val="tx1"/>
                </a:solidFill>
                <a:effectLst/>
                <a:latin typeface="+mn-lt"/>
                <a:ea typeface="+mn-ea"/>
                <a:cs typeface="+mn-cs"/>
              </a:rPr>
              <a:t> </a:t>
            </a:r>
            <a:r>
              <a:rPr lang="it-IT" sz="1200" b="0" i="0" u="none" strike="noStrike" kern="1200">
                <a:solidFill>
                  <a:schemeClr val="tx1"/>
                </a:solidFill>
                <a:effectLst/>
                <a:latin typeface="+mn-lt"/>
                <a:ea typeface="+mn-ea"/>
                <a:cs typeface="+mn-cs"/>
                <a:hlinkClick r:id="rId3"/>
              </a:rPr>
              <a:t>film prints</a:t>
            </a:r>
            <a:r>
              <a:rPr lang="it-IT" sz="1200" b="0" i="0" u="none" strike="noStrike" kern="1200">
                <a:solidFill>
                  <a:schemeClr val="tx1"/>
                </a:solidFill>
                <a:effectLst/>
                <a:latin typeface="+mn-lt"/>
                <a:ea typeface="+mn-ea"/>
                <a:cs typeface="+mn-cs"/>
              </a:rPr>
              <a:t>. </a:t>
            </a:r>
            <a:endParaRPr lang="it-IT"/>
          </a:p>
        </p:txBody>
      </p:sp>
      <p:sp>
        <p:nvSpPr>
          <p:cNvPr id="4" name="Segnaposto numero diapositiva 3"/>
          <p:cNvSpPr>
            <a:spLocks noGrp="1"/>
          </p:cNvSpPr>
          <p:nvPr>
            <p:ph type="sldNum" sz="quarter" idx="5"/>
          </p:nvPr>
        </p:nvSpPr>
        <p:spPr/>
        <p:txBody>
          <a:bodyPr/>
          <a:lstStyle/>
          <a:p>
            <a:fld id="{C173829E-3BF9-6D47-A53C-EB5FB32B9691}" type="slidenum">
              <a:rPr lang="it-IT" smtClean="0"/>
              <a:t>2</a:t>
            </a:fld>
            <a:endParaRPr lang="it-IT"/>
          </a:p>
        </p:txBody>
      </p:sp>
    </p:spTree>
    <p:extLst>
      <p:ext uri="{BB962C8B-B14F-4D97-AF65-F5344CB8AC3E}">
        <p14:creationId xmlns:p14="http://schemas.microsoft.com/office/powerpoint/2010/main" val="742251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current</a:t>
            </a:r>
            <a:r>
              <a:rPr lang="it-IT" dirty="0"/>
              <a:t> </a:t>
            </a:r>
            <a:r>
              <a:rPr lang="it-IT" dirty="0" err="1"/>
              <a:t>one</a:t>
            </a:r>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20</a:t>
            </a:fld>
            <a:endParaRPr lang="it-IT"/>
          </a:p>
        </p:txBody>
      </p:sp>
    </p:spTree>
    <p:extLst>
      <p:ext uri="{BB962C8B-B14F-4D97-AF65-F5344CB8AC3E}">
        <p14:creationId xmlns:p14="http://schemas.microsoft.com/office/powerpoint/2010/main" val="1444909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And the alternative </a:t>
            </a:r>
            <a:r>
              <a:rPr lang="it-IT" dirty="0" err="1"/>
              <a:t>ones</a:t>
            </a:r>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21</a:t>
            </a:fld>
            <a:endParaRPr lang="it-IT"/>
          </a:p>
        </p:txBody>
      </p:sp>
    </p:spTree>
    <p:extLst>
      <p:ext uri="{BB962C8B-B14F-4D97-AF65-F5344CB8AC3E}">
        <p14:creationId xmlns:p14="http://schemas.microsoft.com/office/powerpoint/2010/main" val="3084677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for </a:t>
            </a:r>
            <a:r>
              <a:rPr lang="it-IT" dirty="0" err="1"/>
              <a:t>cycle</a:t>
            </a:r>
            <a:r>
              <a:rPr lang="it-IT" dirty="0"/>
              <a:t> inside </a:t>
            </a:r>
            <a:r>
              <a:rPr lang="it-IT" dirty="0" err="1"/>
              <a:t>selects</a:t>
            </a:r>
            <a:r>
              <a:rPr lang="it-IT" dirty="0"/>
              <a:t> </a:t>
            </a:r>
            <a:r>
              <a:rPr lang="it-IT" dirty="0" err="1"/>
              <a:t>every</a:t>
            </a:r>
            <a:r>
              <a:rPr lang="it-IT" dirty="0"/>
              <a:t> </a:t>
            </a:r>
            <a:r>
              <a:rPr lang="it-IT" dirty="0" err="1"/>
              <a:t>class</a:t>
            </a:r>
            <a:r>
              <a:rPr lang="it-IT" dirty="0"/>
              <a:t> in the </a:t>
            </a:r>
            <a:r>
              <a:rPr lang="it-IT" dirty="0" err="1"/>
              <a:t>selected</a:t>
            </a:r>
            <a:r>
              <a:rPr lang="it-IT" dirty="0"/>
              <a:t> </a:t>
            </a:r>
            <a:r>
              <a:rPr lang="it-IT" dirty="0" err="1"/>
              <a:t>context</a:t>
            </a:r>
            <a:r>
              <a:rPr lang="it-IT" dirty="0"/>
              <a:t>. So for the </a:t>
            </a:r>
            <a:r>
              <a:rPr lang="it-IT" dirty="0" err="1"/>
              <a:t>current</a:t>
            </a:r>
            <a:r>
              <a:rPr lang="it-IT" dirty="0"/>
              <a:t> </a:t>
            </a:r>
            <a:r>
              <a:rPr lang="it-IT" dirty="0" err="1"/>
              <a:t>context</a:t>
            </a:r>
            <a:r>
              <a:rPr lang="it-IT" dirty="0"/>
              <a:t> </a:t>
            </a:r>
            <a:r>
              <a:rPr lang="it-IT" dirty="0" err="1"/>
              <a:t>we</a:t>
            </a:r>
            <a:r>
              <a:rPr lang="it-IT" dirty="0"/>
              <a:t> </a:t>
            </a:r>
            <a:r>
              <a:rPr lang="it-IT" dirty="0" err="1"/>
              <a:t>have</a:t>
            </a:r>
            <a:r>
              <a:rPr lang="it-IT" dirty="0"/>
              <a:t> </a:t>
            </a:r>
            <a:r>
              <a:rPr lang="it-IT" dirty="0" err="1"/>
              <a:t>only</a:t>
            </a:r>
            <a:r>
              <a:rPr lang="it-IT" dirty="0"/>
              <a:t> </a:t>
            </a:r>
            <a:r>
              <a:rPr lang="it-IT" dirty="0" err="1"/>
              <a:t>one</a:t>
            </a:r>
            <a:r>
              <a:rPr lang="it-IT" dirty="0"/>
              <a:t> </a:t>
            </a:r>
            <a:r>
              <a:rPr lang="it-IT" dirty="0" err="1"/>
              <a:t>class</a:t>
            </a:r>
            <a:r>
              <a:rPr lang="it-IT" dirty="0"/>
              <a:t> </a:t>
            </a:r>
            <a:r>
              <a:rPr lang="it-IT" dirty="0" err="1"/>
              <a:t>but</a:t>
            </a:r>
            <a:r>
              <a:rPr lang="it-IT" dirty="0"/>
              <a:t> for </a:t>
            </a:r>
            <a:r>
              <a:rPr lang="it-IT" dirty="0" err="1"/>
              <a:t>example</a:t>
            </a:r>
            <a:r>
              <a:rPr lang="it-IT" dirty="0"/>
              <a:t> for the </a:t>
            </a:r>
            <a:r>
              <a:rPr lang="it-IT" dirty="0" err="1"/>
              <a:t>second</a:t>
            </a:r>
            <a:r>
              <a:rPr lang="it-IT" dirty="0"/>
              <a:t> </a:t>
            </a:r>
            <a:r>
              <a:rPr lang="it-IT" dirty="0" err="1"/>
              <a:t>context</a:t>
            </a:r>
            <a:r>
              <a:rPr lang="it-IT" dirty="0"/>
              <a:t> </a:t>
            </a:r>
            <a:r>
              <a:rPr lang="it-IT" dirty="0" err="1"/>
              <a:t>we</a:t>
            </a:r>
            <a:r>
              <a:rPr lang="it-IT" dirty="0"/>
              <a:t> </a:t>
            </a:r>
            <a:r>
              <a:rPr lang="it-IT" dirty="0" err="1"/>
              <a:t>have</a:t>
            </a:r>
            <a:r>
              <a:rPr lang="it-IT" dirty="0"/>
              <a:t> </a:t>
            </a:r>
            <a:r>
              <a:rPr lang="it-IT" dirty="0" err="1"/>
              <a:t>two</a:t>
            </a:r>
            <a:r>
              <a:rPr lang="it-IT" dirty="0"/>
              <a:t> </a:t>
            </a:r>
            <a:r>
              <a:rPr lang="it-IT" dirty="0" err="1"/>
              <a:t>classes</a:t>
            </a:r>
            <a:r>
              <a:rPr lang="it-IT" dirty="0"/>
              <a:t>:</a:t>
            </a:r>
          </a:p>
        </p:txBody>
      </p:sp>
      <p:sp>
        <p:nvSpPr>
          <p:cNvPr id="4" name="Segnaposto numero diapositiva 3"/>
          <p:cNvSpPr>
            <a:spLocks noGrp="1"/>
          </p:cNvSpPr>
          <p:nvPr>
            <p:ph type="sldNum" sz="quarter" idx="5"/>
          </p:nvPr>
        </p:nvSpPr>
        <p:spPr/>
        <p:txBody>
          <a:bodyPr/>
          <a:lstStyle/>
          <a:p>
            <a:fld id="{C173829E-3BF9-6D47-A53C-EB5FB32B9691}" type="slidenum">
              <a:rPr lang="it-IT" smtClean="0"/>
              <a:t>24</a:t>
            </a:fld>
            <a:endParaRPr lang="it-IT"/>
          </a:p>
        </p:txBody>
      </p:sp>
    </p:spTree>
    <p:extLst>
      <p:ext uri="{BB962C8B-B14F-4D97-AF65-F5344CB8AC3E}">
        <p14:creationId xmlns:p14="http://schemas.microsoft.com/office/powerpoint/2010/main" val="1086859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25</a:t>
            </a:fld>
            <a:endParaRPr lang="it-IT"/>
          </a:p>
        </p:txBody>
      </p:sp>
    </p:spTree>
    <p:extLst>
      <p:ext uri="{BB962C8B-B14F-4D97-AF65-F5344CB8AC3E}">
        <p14:creationId xmlns:p14="http://schemas.microsoft.com/office/powerpoint/2010/main" val="2219311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For </a:t>
            </a:r>
            <a:r>
              <a:rPr lang="it-IT" dirty="0" err="1"/>
              <a:t>every</a:t>
            </a:r>
            <a:r>
              <a:rPr lang="it-IT" dirty="0"/>
              <a:t> </a:t>
            </a:r>
            <a:r>
              <a:rPr lang="it-IT" dirty="0" err="1"/>
              <a:t>class</a:t>
            </a:r>
            <a:r>
              <a:rPr lang="it-IT" dirty="0"/>
              <a:t> </a:t>
            </a:r>
            <a:r>
              <a:rPr lang="it-IT" dirty="0" err="1"/>
              <a:t>we</a:t>
            </a:r>
            <a:r>
              <a:rPr lang="it-IT" dirty="0"/>
              <a:t> </a:t>
            </a:r>
            <a:r>
              <a:rPr lang="it-IT" dirty="0" err="1"/>
              <a:t>have</a:t>
            </a:r>
            <a:r>
              <a:rPr lang="it-IT" dirty="0"/>
              <a:t> a </a:t>
            </a:r>
            <a:r>
              <a:rPr lang="it-IT" dirty="0" err="1"/>
              <a:t>different</a:t>
            </a:r>
            <a:r>
              <a:rPr lang="it-IT" dirty="0"/>
              <a:t> </a:t>
            </a:r>
            <a:r>
              <a:rPr lang="it-IT" dirty="0" err="1"/>
              <a:t>learner</a:t>
            </a:r>
            <a:r>
              <a:rPr lang="it-IT" dirty="0"/>
              <a:t>. </a:t>
            </a:r>
            <a:r>
              <a:rPr lang="it-IT" dirty="0" err="1"/>
              <a:t>After</a:t>
            </a:r>
            <a:r>
              <a:rPr lang="it-IT" dirty="0"/>
              <a:t> </a:t>
            </a:r>
            <a:r>
              <a:rPr lang="it-IT" dirty="0" err="1"/>
              <a:t>have</a:t>
            </a:r>
            <a:r>
              <a:rPr lang="it-IT" dirty="0"/>
              <a:t> </a:t>
            </a:r>
            <a:r>
              <a:rPr lang="it-IT" dirty="0" err="1"/>
              <a:t>pulled</a:t>
            </a:r>
            <a:r>
              <a:rPr lang="it-IT" dirty="0"/>
              <a:t> the </a:t>
            </a:r>
            <a:r>
              <a:rPr lang="it-IT" dirty="0" err="1"/>
              <a:t>arm</a:t>
            </a:r>
            <a:r>
              <a:rPr lang="it-IT" dirty="0"/>
              <a:t> </a:t>
            </a:r>
            <a:r>
              <a:rPr lang="it-IT" dirty="0" err="1"/>
              <a:t>we</a:t>
            </a:r>
            <a:r>
              <a:rPr lang="it-IT" dirty="0"/>
              <a:t> do a for </a:t>
            </a:r>
            <a:r>
              <a:rPr lang="it-IT" dirty="0" err="1"/>
              <a:t>cycle</a:t>
            </a:r>
            <a:r>
              <a:rPr lang="it-IT" dirty="0"/>
              <a:t> to </a:t>
            </a:r>
            <a:r>
              <a:rPr lang="it-IT" dirty="0" err="1"/>
              <a:t>select</a:t>
            </a:r>
            <a:r>
              <a:rPr lang="it-IT" dirty="0"/>
              <a:t> </a:t>
            </a:r>
            <a:r>
              <a:rPr lang="it-IT" dirty="0" err="1"/>
              <a:t>one</a:t>
            </a:r>
            <a:r>
              <a:rPr lang="it-IT" dirty="0"/>
              <a:t> </a:t>
            </a:r>
            <a:r>
              <a:rPr lang="it-IT" dirty="0" err="1"/>
              <a:t>type</a:t>
            </a:r>
            <a:r>
              <a:rPr lang="it-IT" dirty="0"/>
              <a:t> of </a:t>
            </a:r>
            <a:r>
              <a:rPr lang="it-IT" dirty="0" err="1"/>
              <a:t>user</a:t>
            </a:r>
            <a:r>
              <a:rPr lang="it-IT" dirty="0"/>
              <a:t> per time, so for </a:t>
            </a:r>
            <a:r>
              <a:rPr lang="it-IT" dirty="0" err="1"/>
              <a:t>example</a:t>
            </a:r>
            <a:r>
              <a:rPr lang="it-IT" dirty="0"/>
              <a:t> in the </a:t>
            </a:r>
            <a:r>
              <a:rPr lang="it-IT" dirty="0" err="1"/>
              <a:t>selected</a:t>
            </a:r>
            <a:r>
              <a:rPr lang="it-IT" dirty="0"/>
              <a:t> </a:t>
            </a:r>
            <a:r>
              <a:rPr lang="it-IT" dirty="0" err="1"/>
              <a:t>class</a:t>
            </a:r>
            <a:r>
              <a:rPr lang="it-IT" dirty="0"/>
              <a:t> </a:t>
            </a:r>
            <a:r>
              <a:rPr lang="it-IT" dirty="0" err="1"/>
              <a:t>we</a:t>
            </a:r>
            <a:r>
              <a:rPr lang="it-IT" dirty="0"/>
              <a:t> </a:t>
            </a:r>
            <a:r>
              <a:rPr lang="it-IT" dirty="0" err="1"/>
              <a:t>have</a:t>
            </a:r>
            <a:r>
              <a:rPr lang="it-IT" dirty="0"/>
              <a:t> </a:t>
            </a:r>
            <a:r>
              <a:rPr lang="it-IT" dirty="0" err="1"/>
              <a:t>two</a:t>
            </a:r>
            <a:r>
              <a:rPr lang="it-IT" dirty="0"/>
              <a:t> </a:t>
            </a:r>
            <a:r>
              <a:rPr lang="it-IT" dirty="0" err="1"/>
              <a:t>types</a:t>
            </a:r>
            <a:r>
              <a:rPr lang="it-IT" dirty="0"/>
              <a:t> of </a:t>
            </a:r>
            <a:r>
              <a:rPr lang="it-IT" dirty="0" err="1"/>
              <a:t>users</a:t>
            </a:r>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26</a:t>
            </a:fld>
            <a:endParaRPr lang="it-IT"/>
          </a:p>
        </p:txBody>
      </p:sp>
    </p:spTree>
    <p:extLst>
      <p:ext uri="{BB962C8B-B14F-4D97-AF65-F5344CB8AC3E}">
        <p14:creationId xmlns:p14="http://schemas.microsoft.com/office/powerpoint/2010/main" val="64185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27</a:t>
            </a:fld>
            <a:endParaRPr lang="it-IT"/>
          </a:p>
        </p:txBody>
      </p:sp>
    </p:spTree>
    <p:extLst>
      <p:ext uri="{BB962C8B-B14F-4D97-AF65-F5344CB8AC3E}">
        <p14:creationId xmlns:p14="http://schemas.microsoft.com/office/powerpoint/2010/main" val="2747559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For </a:t>
            </a:r>
            <a:r>
              <a:rPr lang="it-IT" dirty="0" err="1"/>
              <a:t>every</a:t>
            </a:r>
            <a:r>
              <a:rPr lang="it-IT" dirty="0"/>
              <a:t> </a:t>
            </a:r>
            <a:r>
              <a:rPr lang="it-IT" dirty="0" err="1"/>
              <a:t>type</a:t>
            </a:r>
            <a:r>
              <a:rPr lang="it-IT" dirty="0"/>
              <a:t> of </a:t>
            </a:r>
            <a:r>
              <a:rPr lang="it-IT" dirty="0" err="1"/>
              <a:t>user</a:t>
            </a:r>
            <a:r>
              <a:rPr lang="it-IT" dirty="0"/>
              <a:t> </a:t>
            </a:r>
            <a:r>
              <a:rPr lang="it-IT" dirty="0" err="1"/>
              <a:t>we</a:t>
            </a:r>
            <a:r>
              <a:rPr lang="it-IT" dirty="0"/>
              <a:t> call the round </a:t>
            </a:r>
            <a:r>
              <a:rPr lang="it-IT" dirty="0" err="1"/>
              <a:t>function</a:t>
            </a:r>
            <a:r>
              <a:rPr lang="it-IT" dirty="0"/>
              <a:t> and </a:t>
            </a:r>
            <a:r>
              <a:rPr lang="it-IT" dirty="0" err="1"/>
              <a:t>we</a:t>
            </a:r>
            <a:r>
              <a:rPr lang="it-IT" dirty="0"/>
              <a:t> sum the </a:t>
            </a:r>
            <a:r>
              <a:rPr lang="it-IT" dirty="0" err="1"/>
              <a:t>obtained</a:t>
            </a:r>
            <a:r>
              <a:rPr lang="it-IT" dirty="0"/>
              <a:t> </a:t>
            </a:r>
            <a:r>
              <a:rPr lang="it-IT" dirty="0" err="1"/>
              <a:t>reward</a:t>
            </a:r>
            <a:r>
              <a:rPr lang="it-IT" dirty="0"/>
              <a:t> for </a:t>
            </a:r>
            <a:r>
              <a:rPr lang="it-IT" dirty="0" err="1"/>
              <a:t>every</a:t>
            </a:r>
            <a:r>
              <a:rPr lang="it-IT" dirty="0"/>
              <a:t> </a:t>
            </a:r>
            <a:r>
              <a:rPr lang="it-IT" dirty="0" err="1"/>
              <a:t>users</a:t>
            </a:r>
            <a:r>
              <a:rPr lang="it-IT" dirty="0"/>
              <a:t> in the </a:t>
            </a:r>
            <a:r>
              <a:rPr lang="it-IT" dirty="0" err="1"/>
              <a:t>class</a:t>
            </a:r>
            <a:r>
              <a:rPr lang="it-IT" dirty="0"/>
              <a:t>. </a:t>
            </a:r>
            <a:r>
              <a:rPr lang="it-IT" dirty="0" err="1"/>
              <a:t>Then</a:t>
            </a:r>
            <a:r>
              <a:rPr lang="it-IT" dirty="0"/>
              <a:t> </a:t>
            </a:r>
            <a:r>
              <a:rPr lang="it-IT" dirty="0" err="1"/>
              <a:t>we</a:t>
            </a:r>
            <a:r>
              <a:rPr lang="it-IT" dirty="0"/>
              <a:t> </a:t>
            </a:r>
            <a:r>
              <a:rPr lang="it-IT" dirty="0" err="1"/>
              <a:t>give</a:t>
            </a:r>
            <a:r>
              <a:rPr lang="it-IT" dirty="0"/>
              <a:t> the </a:t>
            </a:r>
            <a:r>
              <a:rPr lang="it-IT" dirty="0" err="1"/>
              <a:t>summed</a:t>
            </a:r>
            <a:r>
              <a:rPr lang="it-IT" dirty="0"/>
              <a:t> </a:t>
            </a:r>
            <a:r>
              <a:rPr lang="it-IT" dirty="0" err="1"/>
              <a:t>reward</a:t>
            </a:r>
            <a:r>
              <a:rPr lang="it-IT" dirty="0"/>
              <a:t> </a:t>
            </a:r>
            <a:r>
              <a:rPr lang="it-IT" dirty="0" err="1"/>
              <a:t>at</a:t>
            </a:r>
            <a:r>
              <a:rPr lang="it-IT" dirty="0"/>
              <a:t> the </a:t>
            </a:r>
            <a:r>
              <a:rPr lang="it-IT" dirty="0" err="1"/>
              <a:t>function</a:t>
            </a:r>
            <a:r>
              <a:rPr lang="it-IT" dirty="0"/>
              <a:t> update of the </a:t>
            </a:r>
            <a:r>
              <a:rPr lang="it-IT" dirty="0" err="1"/>
              <a:t>learner</a:t>
            </a:r>
            <a:r>
              <a:rPr lang="it-IT" dirty="0"/>
              <a:t> of the </a:t>
            </a:r>
            <a:r>
              <a:rPr lang="it-IT" dirty="0" err="1"/>
              <a:t>class</a:t>
            </a:r>
            <a:r>
              <a:rPr lang="it-IT" dirty="0"/>
              <a:t>.</a:t>
            </a:r>
          </a:p>
          <a:p>
            <a:r>
              <a:rPr lang="it-IT" dirty="0" err="1"/>
              <a:t>After</a:t>
            </a:r>
            <a:r>
              <a:rPr lang="it-IT" dirty="0"/>
              <a:t> </a:t>
            </a:r>
            <a:r>
              <a:rPr lang="it-IT" dirty="0" err="1"/>
              <a:t>this</a:t>
            </a:r>
            <a:r>
              <a:rPr lang="it-IT" dirty="0"/>
              <a:t> </a:t>
            </a:r>
            <a:r>
              <a:rPr lang="it-IT" dirty="0" err="1"/>
              <a:t>is</a:t>
            </a:r>
            <a:r>
              <a:rPr lang="it-IT" dirty="0"/>
              <a:t> </a:t>
            </a:r>
            <a:r>
              <a:rPr lang="it-IT" dirty="0" err="1"/>
              <a:t>if</a:t>
            </a:r>
            <a:r>
              <a:rPr lang="it-IT" dirty="0"/>
              <a:t> </a:t>
            </a:r>
            <a:r>
              <a:rPr lang="it-IT" dirty="0" err="1"/>
              <a:t>we</a:t>
            </a:r>
            <a:r>
              <a:rPr lang="it-IT" dirty="0"/>
              <a:t> are in a time multiple of 14, and so </a:t>
            </a:r>
            <a:r>
              <a:rPr lang="it-IT" dirty="0" err="1"/>
              <a:t>every</a:t>
            </a:r>
            <a:r>
              <a:rPr lang="it-IT" dirty="0"/>
              <a:t> </a:t>
            </a:r>
            <a:r>
              <a:rPr lang="it-IT" dirty="0" err="1"/>
              <a:t>two</a:t>
            </a:r>
            <a:r>
              <a:rPr lang="it-IT" dirty="0"/>
              <a:t> weeks, </a:t>
            </a:r>
            <a:r>
              <a:rPr lang="it-IT" dirty="0" err="1"/>
              <a:t>we</a:t>
            </a:r>
            <a:r>
              <a:rPr lang="it-IT" dirty="0"/>
              <a:t> </a:t>
            </a:r>
            <a:r>
              <a:rPr lang="it-IT" dirty="0" err="1"/>
              <a:t>evaluate</a:t>
            </a:r>
            <a:r>
              <a:rPr lang="it-IT" dirty="0"/>
              <a:t> </a:t>
            </a:r>
            <a:r>
              <a:rPr lang="it-IT" dirty="0" err="1"/>
              <a:t>if</a:t>
            </a:r>
            <a:r>
              <a:rPr lang="it-IT" dirty="0"/>
              <a:t> </a:t>
            </a:r>
            <a:r>
              <a:rPr lang="it-IT" dirty="0" err="1"/>
              <a:t>is</a:t>
            </a:r>
            <a:r>
              <a:rPr lang="it-IT" dirty="0"/>
              <a:t> </a:t>
            </a:r>
            <a:r>
              <a:rPr lang="it-IT" dirty="0" err="1"/>
              <a:t>better</a:t>
            </a:r>
            <a:r>
              <a:rPr lang="it-IT" dirty="0"/>
              <a:t> to split or </a:t>
            </a:r>
            <a:r>
              <a:rPr lang="it-IT" dirty="0" err="1"/>
              <a:t>not</a:t>
            </a:r>
            <a:r>
              <a:rPr lang="it-IT" dirty="0"/>
              <a:t>.</a:t>
            </a:r>
          </a:p>
          <a:p>
            <a:r>
              <a:rPr lang="it-IT" dirty="0"/>
              <a:t>In </a:t>
            </a:r>
            <a:r>
              <a:rPr lang="it-IT" dirty="0" err="1"/>
              <a:t>our</a:t>
            </a:r>
            <a:r>
              <a:rPr lang="it-IT" dirty="0"/>
              <a:t> case </a:t>
            </a:r>
            <a:r>
              <a:rPr lang="it-IT" dirty="0" err="1"/>
              <a:t>we</a:t>
            </a:r>
            <a:r>
              <a:rPr lang="it-IT" dirty="0"/>
              <a:t> split in a </a:t>
            </a:r>
            <a:r>
              <a:rPr lang="it-IT" dirty="0" err="1"/>
              <a:t>certain</a:t>
            </a:r>
            <a:r>
              <a:rPr lang="it-IT" dirty="0"/>
              <a:t> time to the alternative 3 and </a:t>
            </a:r>
            <a:r>
              <a:rPr lang="it-IT" dirty="0" err="1"/>
              <a:t>we</a:t>
            </a:r>
            <a:r>
              <a:rPr lang="it-IT" dirty="0"/>
              <a:t> update the </a:t>
            </a:r>
            <a:r>
              <a:rPr lang="it-IT" dirty="0" err="1"/>
              <a:t>context</a:t>
            </a:r>
            <a:r>
              <a:rPr lang="it-IT" dirty="0"/>
              <a:t> array in </a:t>
            </a:r>
            <a:r>
              <a:rPr lang="it-IT" dirty="0" err="1"/>
              <a:t>this</a:t>
            </a:r>
            <a:r>
              <a:rPr lang="it-IT" dirty="0"/>
              <a:t> way.</a:t>
            </a:r>
          </a:p>
        </p:txBody>
      </p:sp>
      <p:sp>
        <p:nvSpPr>
          <p:cNvPr id="4" name="Segnaposto numero diapositiva 3"/>
          <p:cNvSpPr>
            <a:spLocks noGrp="1"/>
          </p:cNvSpPr>
          <p:nvPr>
            <p:ph type="sldNum" sz="quarter" idx="5"/>
          </p:nvPr>
        </p:nvSpPr>
        <p:spPr/>
        <p:txBody>
          <a:bodyPr/>
          <a:lstStyle/>
          <a:p>
            <a:fld id="{C173829E-3BF9-6D47-A53C-EB5FB32B9691}" type="slidenum">
              <a:rPr lang="it-IT" smtClean="0"/>
              <a:t>28</a:t>
            </a:fld>
            <a:endParaRPr lang="it-IT"/>
          </a:p>
        </p:txBody>
      </p:sp>
    </p:spTree>
    <p:extLst>
      <p:ext uri="{BB962C8B-B14F-4D97-AF65-F5344CB8AC3E}">
        <p14:creationId xmlns:p14="http://schemas.microsoft.com/office/powerpoint/2010/main" val="1306148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alternative 3 </a:t>
            </a:r>
            <a:r>
              <a:rPr lang="it-IT" dirty="0" err="1"/>
              <a:t>becomes</a:t>
            </a:r>
            <a:r>
              <a:rPr lang="it-IT" dirty="0"/>
              <a:t> the </a:t>
            </a:r>
            <a:r>
              <a:rPr lang="it-IT" dirty="0" err="1"/>
              <a:t>current</a:t>
            </a:r>
            <a:r>
              <a:rPr lang="it-IT" dirty="0"/>
              <a:t> </a:t>
            </a:r>
            <a:r>
              <a:rPr lang="it-IT" dirty="0" err="1"/>
              <a:t>context</a:t>
            </a:r>
            <a:r>
              <a:rPr lang="it-IT" dirty="0"/>
              <a:t> and the </a:t>
            </a:r>
            <a:r>
              <a:rPr lang="it-IT" dirty="0" err="1"/>
              <a:t>only</a:t>
            </a:r>
            <a:r>
              <a:rPr lang="it-IT" dirty="0"/>
              <a:t> alternative </a:t>
            </a:r>
            <a:r>
              <a:rPr lang="it-IT" dirty="0" err="1"/>
              <a:t>that</a:t>
            </a:r>
            <a:r>
              <a:rPr lang="it-IT" dirty="0"/>
              <a:t> </a:t>
            </a:r>
            <a:r>
              <a:rPr lang="it-IT" dirty="0" err="1"/>
              <a:t>we</a:t>
            </a:r>
            <a:r>
              <a:rPr lang="it-IT" dirty="0"/>
              <a:t> </a:t>
            </a:r>
            <a:r>
              <a:rPr lang="it-IT" dirty="0" err="1"/>
              <a:t>consider</a:t>
            </a:r>
            <a:r>
              <a:rPr lang="it-IT" dirty="0"/>
              <a:t> </a:t>
            </a:r>
            <a:r>
              <a:rPr lang="it-IT" dirty="0" err="1"/>
              <a:t>is</a:t>
            </a:r>
            <a:r>
              <a:rPr lang="it-IT" dirty="0"/>
              <a:t> the </a:t>
            </a:r>
            <a:r>
              <a:rPr lang="it-IT" dirty="0" err="1"/>
              <a:t>one</a:t>
            </a:r>
            <a:r>
              <a:rPr lang="it-IT" dirty="0"/>
              <a:t> with </a:t>
            </a:r>
            <a:r>
              <a:rPr lang="it-IT" dirty="0" err="1"/>
              <a:t>all</a:t>
            </a:r>
            <a:r>
              <a:rPr lang="it-IT" dirty="0"/>
              <a:t> the </a:t>
            </a:r>
            <a:r>
              <a:rPr lang="it-IT" dirty="0" err="1"/>
              <a:t>types</a:t>
            </a:r>
            <a:r>
              <a:rPr lang="it-IT" dirty="0"/>
              <a:t> of </a:t>
            </a:r>
            <a:r>
              <a:rPr lang="it-IT" dirty="0" err="1"/>
              <a:t>users</a:t>
            </a:r>
            <a:r>
              <a:rPr lang="it-IT" dirty="0"/>
              <a:t> </a:t>
            </a:r>
            <a:r>
              <a:rPr lang="it-IT" dirty="0" err="1"/>
              <a:t>disaggregated</a:t>
            </a:r>
            <a:r>
              <a:rPr lang="it-IT" dirty="0"/>
              <a:t>. </a:t>
            </a:r>
          </a:p>
        </p:txBody>
      </p:sp>
      <p:sp>
        <p:nvSpPr>
          <p:cNvPr id="4" name="Segnaposto numero diapositiva 3"/>
          <p:cNvSpPr>
            <a:spLocks noGrp="1"/>
          </p:cNvSpPr>
          <p:nvPr>
            <p:ph type="sldNum" sz="quarter" idx="5"/>
          </p:nvPr>
        </p:nvSpPr>
        <p:spPr/>
        <p:txBody>
          <a:bodyPr/>
          <a:lstStyle/>
          <a:p>
            <a:fld id="{C173829E-3BF9-6D47-A53C-EB5FB32B9691}" type="slidenum">
              <a:rPr lang="it-IT" smtClean="0"/>
              <a:t>29</a:t>
            </a:fld>
            <a:endParaRPr lang="it-IT"/>
          </a:p>
        </p:txBody>
      </p:sp>
    </p:spTree>
    <p:extLst>
      <p:ext uri="{BB962C8B-B14F-4D97-AF65-F5344CB8AC3E}">
        <p14:creationId xmlns:p14="http://schemas.microsoft.com/office/powerpoint/2010/main" val="2383156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When</a:t>
            </a:r>
            <a:r>
              <a:rPr lang="it-IT" dirty="0"/>
              <a:t> </a:t>
            </a:r>
            <a:r>
              <a:rPr lang="it-IT" dirty="0" err="1"/>
              <a:t>we</a:t>
            </a:r>
            <a:r>
              <a:rPr lang="it-IT" dirty="0"/>
              <a:t> split </a:t>
            </a:r>
            <a:r>
              <a:rPr lang="it-IT" dirty="0" err="1"/>
              <a:t>again</a:t>
            </a:r>
            <a:r>
              <a:rPr lang="it-IT" dirty="0"/>
              <a:t> the </a:t>
            </a:r>
            <a:r>
              <a:rPr lang="it-IT" dirty="0" err="1"/>
              <a:t>only</a:t>
            </a:r>
            <a:r>
              <a:rPr lang="it-IT" dirty="0"/>
              <a:t> </a:t>
            </a:r>
            <a:r>
              <a:rPr lang="it-IT" dirty="0" err="1"/>
              <a:t>context</a:t>
            </a:r>
            <a:r>
              <a:rPr lang="it-IT" dirty="0"/>
              <a:t> </a:t>
            </a:r>
            <a:r>
              <a:rPr lang="it-IT" dirty="0" err="1"/>
              <a:t>considered</a:t>
            </a:r>
            <a:r>
              <a:rPr lang="it-IT" dirty="0"/>
              <a:t> </a:t>
            </a:r>
            <a:r>
              <a:rPr lang="it-IT" dirty="0" err="1"/>
              <a:t>is</a:t>
            </a:r>
            <a:r>
              <a:rPr lang="it-IT" dirty="0"/>
              <a:t> the </a:t>
            </a:r>
            <a:r>
              <a:rPr lang="it-IT" dirty="0" err="1"/>
              <a:t>current</a:t>
            </a:r>
            <a:r>
              <a:rPr lang="it-IT" dirty="0"/>
              <a:t> </a:t>
            </a:r>
            <a:r>
              <a:rPr lang="it-IT" dirty="0" err="1"/>
              <a:t>one</a:t>
            </a:r>
            <a:r>
              <a:rPr lang="it-IT" dirty="0"/>
              <a:t> and </a:t>
            </a:r>
            <a:r>
              <a:rPr lang="it-IT" dirty="0" err="1"/>
              <a:t>we</a:t>
            </a:r>
            <a:r>
              <a:rPr lang="it-IT" dirty="0"/>
              <a:t> </a:t>
            </a:r>
            <a:r>
              <a:rPr lang="it-IT" dirty="0" err="1"/>
              <a:t>don’t</a:t>
            </a:r>
            <a:r>
              <a:rPr lang="it-IT" dirty="0"/>
              <a:t> </a:t>
            </a:r>
            <a:r>
              <a:rPr lang="it-IT" dirty="0" err="1"/>
              <a:t>check</a:t>
            </a:r>
            <a:r>
              <a:rPr lang="it-IT" dirty="0"/>
              <a:t> </a:t>
            </a:r>
            <a:r>
              <a:rPr lang="it-IT" dirty="0" err="1"/>
              <a:t>anymore</a:t>
            </a:r>
            <a:r>
              <a:rPr lang="it-IT" dirty="0"/>
              <a:t> the split </a:t>
            </a:r>
            <a:r>
              <a:rPr lang="it-IT" dirty="0" err="1"/>
              <a:t>condition</a:t>
            </a:r>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30</a:t>
            </a:fld>
            <a:endParaRPr lang="it-IT"/>
          </a:p>
        </p:txBody>
      </p:sp>
    </p:spTree>
    <p:extLst>
      <p:ext uri="{BB962C8B-B14F-4D97-AF65-F5344CB8AC3E}">
        <p14:creationId xmlns:p14="http://schemas.microsoft.com/office/powerpoint/2010/main" val="729855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a:t>
            </a:r>
            <a:r>
              <a:rPr lang="it-IT" dirty="0" err="1"/>
              <a:t>our</a:t>
            </a:r>
            <a:r>
              <a:rPr lang="it-IT" dirty="0"/>
              <a:t> scenario the </a:t>
            </a:r>
            <a:r>
              <a:rPr lang="it-IT" dirty="0" err="1"/>
              <a:t>splits</a:t>
            </a:r>
            <a:r>
              <a:rPr lang="it-IT" dirty="0"/>
              <a:t> </a:t>
            </a:r>
            <a:r>
              <a:rPr lang="it-IT" dirty="0" err="1"/>
              <a:t>happen</a:t>
            </a:r>
            <a:r>
              <a:rPr lang="it-IT" dirty="0"/>
              <a:t> </a:t>
            </a:r>
            <a:r>
              <a:rPr lang="it-IT" dirty="0" err="1"/>
              <a:t>quite</a:t>
            </a:r>
            <a:r>
              <a:rPr lang="it-IT" dirty="0"/>
              <a:t> </a:t>
            </a:r>
            <a:r>
              <a:rPr lang="it-IT" dirty="0" err="1"/>
              <a:t>soon</a:t>
            </a:r>
            <a:r>
              <a:rPr lang="it-IT" dirty="0"/>
              <a:t>: the first </a:t>
            </a:r>
            <a:r>
              <a:rPr lang="it-IT" dirty="0" err="1"/>
              <a:t>one</a:t>
            </a:r>
            <a:r>
              <a:rPr lang="it-IT" dirty="0"/>
              <a:t> with the under 60 </a:t>
            </a:r>
            <a:r>
              <a:rPr lang="it-IT" dirty="0" err="1"/>
              <a:t>not</a:t>
            </a:r>
            <a:r>
              <a:rPr lang="it-IT" dirty="0"/>
              <a:t> </a:t>
            </a:r>
            <a:r>
              <a:rPr lang="it-IT" dirty="0" err="1"/>
              <a:t>student</a:t>
            </a:r>
            <a:r>
              <a:rPr lang="it-IT" dirty="0"/>
              <a:t> alone and </a:t>
            </a:r>
            <a:r>
              <a:rPr lang="it-IT" dirty="0" err="1"/>
              <a:t>student</a:t>
            </a:r>
            <a:r>
              <a:rPr lang="it-IT" dirty="0"/>
              <a:t> and over 60 </a:t>
            </a:r>
            <a:r>
              <a:rPr lang="it-IT" dirty="0" err="1"/>
              <a:t>togheter</a:t>
            </a:r>
            <a:r>
              <a:rPr lang="it-IT" dirty="0"/>
              <a:t> </a:t>
            </a:r>
            <a:r>
              <a:rPr lang="it-IT" dirty="0" err="1"/>
              <a:t>happens</a:t>
            </a:r>
            <a:r>
              <a:rPr lang="it-IT" dirty="0"/>
              <a:t> </a:t>
            </a:r>
            <a:r>
              <a:rPr lang="it-IT" dirty="0" err="1"/>
              <a:t>after</a:t>
            </a:r>
            <a:r>
              <a:rPr lang="it-IT" dirty="0"/>
              <a:t> 20-30 </a:t>
            </a:r>
            <a:r>
              <a:rPr lang="it-IT" dirty="0" err="1"/>
              <a:t>days</a:t>
            </a:r>
            <a:r>
              <a:rPr lang="it-IT" dirty="0"/>
              <a:t> from the </a:t>
            </a:r>
            <a:r>
              <a:rPr lang="it-IT" dirty="0" err="1"/>
              <a:t>beginning</a:t>
            </a:r>
            <a:r>
              <a:rPr lang="it-IT" dirty="0"/>
              <a:t> and the </a:t>
            </a:r>
            <a:r>
              <a:rPr lang="it-IT" dirty="0" err="1"/>
              <a:t>second</a:t>
            </a:r>
            <a:r>
              <a:rPr lang="it-IT" dirty="0"/>
              <a:t> split </a:t>
            </a:r>
            <a:r>
              <a:rPr lang="it-IT" dirty="0" err="1"/>
              <a:t>after</a:t>
            </a:r>
            <a:r>
              <a:rPr lang="it-IT" dirty="0"/>
              <a:t> 50-60 </a:t>
            </a:r>
            <a:r>
              <a:rPr lang="it-IT" dirty="0" err="1"/>
              <a:t>days</a:t>
            </a:r>
            <a:r>
              <a:rPr lang="it-IT" dirty="0"/>
              <a:t> from the first</a:t>
            </a:r>
          </a:p>
        </p:txBody>
      </p:sp>
      <p:sp>
        <p:nvSpPr>
          <p:cNvPr id="4" name="Segnaposto numero diapositiva 3"/>
          <p:cNvSpPr>
            <a:spLocks noGrp="1"/>
          </p:cNvSpPr>
          <p:nvPr>
            <p:ph type="sldNum" sz="quarter" idx="5"/>
          </p:nvPr>
        </p:nvSpPr>
        <p:spPr/>
        <p:txBody>
          <a:bodyPr/>
          <a:lstStyle/>
          <a:p>
            <a:fld id="{C173829E-3BF9-6D47-A53C-EB5FB32B9691}" type="slidenum">
              <a:rPr lang="it-IT" smtClean="0"/>
              <a:t>31</a:t>
            </a:fld>
            <a:endParaRPr lang="it-IT"/>
          </a:p>
        </p:txBody>
      </p:sp>
    </p:spTree>
    <p:extLst>
      <p:ext uri="{BB962C8B-B14F-4D97-AF65-F5344CB8AC3E}">
        <p14:creationId xmlns:p14="http://schemas.microsoft.com/office/powerpoint/2010/main" val="3024949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construct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our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solution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step</a:t>
            </a:r>
            <a:r>
              <a:rPr lang="it-IT" sz="1200" kern="1200" dirty="0">
                <a:solidFill>
                  <a:schemeClr val="tx1"/>
                </a:solidFill>
                <a:effectLst/>
                <a:latin typeface="+mn-lt"/>
                <a:ea typeface="+mn-ea"/>
                <a:cs typeface="+mn-cs"/>
              </a:rPr>
              <a:t> by </a:t>
            </a:r>
            <a:r>
              <a:rPr lang="it-IT" sz="1200" kern="1200" dirty="0" err="1">
                <a:solidFill>
                  <a:schemeClr val="tx1"/>
                </a:solidFill>
                <a:effectLst/>
                <a:latin typeface="+mn-lt"/>
                <a:ea typeface="+mn-ea"/>
                <a:cs typeface="+mn-cs"/>
              </a:rPr>
              <a:t>step</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strating</a:t>
            </a:r>
            <a:r>
              <a:rPr lang="it-IT" sz="1200" kern="1200" dirty="0">
                <a:solidFill>
                  <a:schemeClr val="tx1"/>
                </a:solidFill>
                <a:effectLst/>
                <a:latin typeface="+mn-lt"/>
                <a:ea typeface="+mn-ea"/>
                <a:cs typeface="+mn-cs"/>
              </a:rPr>
              <a:t> from </a:t>
            </a:r>
            <a:r>
              <a:rPr lang="it-IT" sz="1200" kern="1200" dirty="0" err="1">
                <a:solidFill>
                  <a:schemeClr val="tx1"/>
                </a:solidFill>
                <a:effectLst/>
                <a:latin typeface="+mn-lt"/>
                <a:ea typeface="+mn-ea"/>
                <a:cs typeface="+mn-cs"/>
              </a:rPr>
              <a:t>smaller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problems</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get</a:t>
            </a:r>
            <a:r>
              <a:rPr lang="it-IT" sz="1200" kern="1200" dirty="0">
                <a:solidFill>
                  <a:schemeClr val="tx1"/>
                </a:solidFill>
                <a:effectLst/>
                <a:latin typeface="+mn-lt"/>
                <a:ea typeface="+mn-ea"/>
                <a:cs typeface="+mn-cs"/>
              </a:rPr>
              <a:t> to the general </a:t>
            </a:r>
            <a:r>
              <a:rPr lang="it-IT" sz="1200" kern="1200" dirty="0" err="1">
                <a:solidFill>
                  <a:schemeClr val="tx1"/>
                </a:solidFill>
                <a:effectLst/>
                <a:latin typeface="+mn-lt"/>
                <a:ea typeface="+mn-ea"/>
                <a:cs typeface="+mn-cs"/>
              </a:rPr>
              <a:t>solution</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going</a:t>
            </a:r>
            <a:r>
              <a:rPr lang="it-IT" sz="1200" kern="1200" dirty="0">
                <a:solidFill>
                  <a:schemeClr val="tx1"/>
                </a:solidFill>
                <a:effectLst/>
                <a:latin typeface="+mn-lt"/>
                <a:ea typeface="+mn-ea"/>
                <a:cs typeface="+mn-cs"/>
              </a:rPr>
              <a:t> to first focus on the </a:t>
            </a:r>
            <a:r>
              <a:rPr lang="it-IT" sz="1200" kern="1200" dirty="0" err="1">
                <a:solidFill>
                  <a:schemeClr val="tx1"/>
                </a:solidFill>
                <a:effectLst/>
                <a:latin typeface="+mn-lt"/>
                <a:ea typeface="+mn-ea"/>
                <a:cs typeface="+mn-cs"/>
              </a:rPr>
              <a:t>problem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description</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all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parameters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set up the </a:t>
            </a:r>
            <a:r>
              <a:rPr lang="it-IT" sz="1200" kern="1200" dirty="0" err="1">
                <a:solidFill>
                  <a:schemeClr val="tx1"/>
                </a:solidFill>
                <a:effectLst/>
                <a:latin typeface="+mn-lt"/>
                <a:ea typeface="+mn-ea"/>
                <a:cs typeface="+mn-cs"/>
              </a:rPr>
              <a:t>optimization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problem</a:t>
            </a:r>
            <a:r>
              <a:rPr lang="it-IT" sz="1200" kern="1200" dirty="0">
                <a:solidFill>
                  <a:schemeClr val="tx1"/>
                </a:solidFill>
                <a:effectLst/>
                <a:latin typeface="+mn-lt"/>
                <a:ea typeface="+mn-ea"/>
                <a:cs typeface="+mn-cs"/>
              </a:rPr>
              <a:t> to solve, </a:t>
            </a:r>
            <a:r>
              <a:rPr lang="it-IT" sz="1200" kern="1200" dirty="0" err="1">
                <a:solidFill>
                  <a:schemeClr val="tx1"/>
                </a:solidFill>
                <a:effectLst/>
                <a:latin typeface="+mn-lt"/>
                <a:ea typeface="+mn-ea"/>
                <a:cs typeface="+mn-cs"/>
              </a:rPr>
              <a:t>finding</a:t>
            </a:r>
            <a:r>
              <a:rPr lang="it-IT" sz="1200" kern="1200" dirty="0">
                <a:solidFill>
                  <a:schemeClr val="tx1"/>
                </a:solidFill>
                <a:effectLst/>
                <a:latin typeface="+mn-lt"/>
                <a:ea typeface="+mn-ea"/>
                <a:cs typeface="+mn-cs"/>
              </a:rPr>
              <a:t> a general </a:t>
            </a:r>
            <a:r>
              <a:rPr lang="it-IT" sz="1200" kern="1200" dirty="0" err="1">
                <a:solidFill>
                  <a:schemeClr val="tx1"/>
                </a:solidFill>
                <a:effectLst/>
                <a:latin typeface="+mn-lt"/>
                <a:ea typeface="+mn-ea"/>
                <a:cs typeface="+mn-cs"/>
              </a:rPr>
              <a:t>solution</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After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star </a:t>
            </a:r>
            <a:r>
              <a:rPr lang="it-IT" sz="1200" kern="1200" dirty="0" err="1">
                <a:solidFill>
                  <a:schemeClr val="tx1"/>
                </a:solidFill>
                <a:effectLst/>
                <a:latin typeface="+mn-lt"/>
                <a:ea typeface="+mn-ea"/>
                <a:cs typeface="+mn-cs"/>
              </a:rPr>
              <a:t>working</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pricing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strategy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keeping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fixed</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bid</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all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related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parameters</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do the vice versa for the </a:t>
            </a:r>
            <a:r>
              <a:rPr lang="it-IT" sz="1200" kern="1200" dirty="0" err="1">
                <a:solidFill>
                  <a:schemeClr val="tx1"/>
                </a:solidFill>
                <a:effectLst/>
                <a:latin typeface="+mn-lt"/>
                <a:ea typeface="+mn-ea"/>
                <a:cs typeface="+mn-cs"/>
              </a:rPr>
              <a:t>bidding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strategy</a:t>
            </a:r>
            <a:r>
              <a:rPr lang="it-IT" sz="1200" kern="1200" dirty="0">
                <a:solidFill>
                  <a:schemeClr val="tx1"/>
                </a:solidFill>
                <a:effectLst/>
                <a:latin typeface="+mn-lt"/>
                <a:ea typeface="+mn-ea"/>
                <a:cs typeface="+mn-cs"/>
              </a:rPr>
              <a:t> to join </a:t>
            </a:r>
            <a:r>
              <a:rPr lang="it-IT" sz="1200" kern="1200" dirty="0" err="1">
                <a:solidFill>
                  <a:schemeClr val="tx1"/>
                </a:solidFill>
                <a:effectLst/>
                <a:latin typeface="+mn-lt"/>
                <a:ea typeface="+mn-ea"/>
                <a:cs typeface="+mn-cs"/>
              </a:rPr>
              <a:t>them</a:t>
            </a:r>
            <a:r>
              <a:rPr lang="it-IT" sz="1200" kern="1200" dirty="0">
                <a:solidFill>
                  <a:schemeClr val="tx1"/>
                </a:solidFill>
                <a:effectLst/>
                <a:latin typeface="+mn-lt"/>
                <a:ea typeface="+mn-ea"/>
                <a:cs typeface="+mn-cs"/>
              </a:rPr>
              <a:t> in the end and </a:t>
            </a:r>
            <a:r>
              <a:rPr lang="it-IT" sz="1200" kern="1200" dirty="0" err="1">
                <a:solidFill>
                  <a:schemeClr val="tx1"/>
                </a:solidFill>
                <a:effectLst/>
                <a:latin typeface="+mn-lt"/>
                <a:ea typeface="+mn-ea"/>
                <a:cs typeface="+mn-cs"/>
              </a:rPr>
              <a:t>find</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solution</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our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problem</a:t>
            </a:r>
            <a:r>
              <a:rPr lang="it-IT" sz="1200" kern="1200" dirty="0">
                <a:solidFill>
                  <a:schemeClr val="tx1"/>
                </a:solidFill>
                <a:effectLst/>
                <a:latin typeface="+mn-lt"/>
                <a:ea typeface="+mn-ea"/>
                <a:cs typeface="+mn-cs"/>
              </a:rPr>
              <a:t>.</a:t>
            </a:r>
          </a:p>
          <a:p>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3</a:t>
            </a:fld>
            <a:endParaRPr lang="it-IT"/>
          </a:p>
        </p:txBody>
      </p:sp>
    </p:spTree>
    <p:extLst>
      <p:ext uri="{BB962C8B-B14F-4D97-AF65-F5344CB8AC3E}">
        <p14:creationId xmlns:p14="http://schemas.microsoft.com/office/powerpoint/2010/main" val="4179102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We</a:t>
            </a:r>
            <a:r>
              <a:rPr lang="it-IT" dirty="0"/>
              <a:t> </a:t>
            </a:r>
            <a:r>
              <a:rPr lang="it-IT" dirty="0" err="1"/>
              <a:t>represent</a:t>
            </a:r>
            <a:r>
              <a:rPr lang="it-IT" dirty="0"/>
              <a:t> </a:t>
            </a:r>
            <a:r>
              <a:rPr lang="it-IT" dirty="0" err="1"/>
              <a:t>here</a:t>
            </a:r>
            <a:r>
              <a:rPr lang="it-IT" dirty="0"/>
              <a:t> the </a:t>
            </a:r>
            <a:r>
              <a:rPr lang="it-IT" dirty="0" err="1"/>
              <a:t>tompson</a:t>
            </a:r>
            <a:r>
              <a:rPr lang="it-IT" dirty="0"/>
              <a:t> </a:t>
            </a:r>
            <a:r>
              <a:rPr lang="it-IT" dirty="0" err="1"/>
              <a:t>sampling</a:t>
            </a:r>
            <a:r>
              <a:rPr lang="it-IT" dirty="0"/>
              <a:t> </a:t>
            </a:r>
            <a:r>
              <a:rPr lang="it-IT" dirty="0" err="1"/>
              <a:t>regret</a:t>
            </a:r>
            <a:r>
              <a:rPr lang="it-IT" dirty="0"/>
              <a:t> and </a:t>
            </a:r>
            <a:r>
              <a:rPr lang="it-IT" dirty="0" err="1"/>
              <a:t>reward</a:t>
            </a:r>
            <a:r>
              <a:rPr lang="it-IT" dirty="0"/>
              <a:t> for the </a:t>
            </a:r>
            <a:r>
              <a:rPr lang="it-IT" dirty="0" err="1"/>
              <a:t>pricing</a:t>
            </a:r>
            <a:r>
              <a:rPr lang="it-IT" dirty="0"/>
              <a:t> </a:t>
            </a:r>
            <a:r>
              <a:rPr lang="it-IT" dirty="0" err="1"/>
              <a:t>optimization</a:t>
            </a:r>
            <a:r>
              <a:rPr lang="it-IT" dirty="0"/>
              <a:t> </a:t>
            </a:r>
            <a:r>
              <a:rPr lang="it-IT" dirty="0" err="1"/>
              <a:t>problem</a:t>
            </a:r>
            <a:r>
              <a:rPr lang="it-IT" dirty="0"/>
              <a:t> with </a:t>
            </a:r>
            <a:r>
              <a:rPr lang="it-IT" dirty="0" err="1"/>
              <a:t>context</a:t>
            </a:r>
            <a:r>
              <a:rPr lang="it-IT" dirty="0"/>
              <a:t> generation. </a:t>
            </a:r>
            <a:r>
              <a:rPr lang="it-IT" dirty="0" err="1"/>
              <a:t>As</a:t>
            </a:r>
            <a:r>
              <a:rPr lang="it-IT" dirty="0"/>
              <a:t> </a:t>
            </a:r>
            <a:r>
              <a:rPr lang="it-IT" dirty="0" err="1"/>
              <a:t>we</a:t>
            </a:r>
            <a:r>
              <a:rPr lang="it-IT" dirty="0"/>
              <a:t> can </a:t>
            </a:r>
            <a:r>
              <a:rPr lang="it-IT" dirty="0" err="1"/>
              <a:t>see</a:t>
            </a:r>
            <a:r>
              <a:rPr lang="it-IT" dirty="0"/>
              <a:t> </a:t>
            </a:r>
            <a:r>
              <a:rPr lang="it-IT" dirty="0" err="1"/>
              <a:t>we</a:t>
            </a:r>
            <a:r>
              <a:rPr lang="it-IT" dirty="0"/>
              <a:t> </a:t>
            </a:r>
            <a:r>
              <a:rPr lang="it-IT" dirty="0" err="1"/>
              <a:t>reach</a:t>
            </a:r>
            <a:r>
              <a:rPr lang="it-IT" dirty="0"/>
              <a:t> the optimum </a:t>
            </a:r>
            <a:r>
              <a:rPr lang="it-IT" dirty="0" err="1"/>
              <a:t>quite</a:t>
            </a:r>
            <a:r>
              <a:rPr lang="it-IT" dirty="0"/>
              <a:t> fast, with a </a:t>
            </a:r>
            <a:r>
              <a:rPr lang="it-IT" dirty="0" err="1"/>
              <a:t>little</a:t>
            </a:r>
            <a:r>
              <a:rPr lang="it-IT" dirty="0"/>
              <a:t> </a:t>
            </a:r>
            <a:r>
              <a:rPr lang="it-IT" dirty="0" err="1"/>
              <a:t>improvement</a:t>
            </a:r>
            <a:r>
              <a:rPr lang="it-IT" dirty="0"/>
              <a:t> </a:t>
            </a:r>
            <a:r>
              <a:rPr lang="it-IT" dirty="0" err="1"/>
              <a:t>near</a:t>
            </a:r>
            <a:r>
              <a:rPr lang="it-IT" dirty="0"/>
              <a:t> the </a:t>
            </a:r>
            <a:r>
              <a:rPr lang="it-IT" dirty="0" err="1"/>
              <a:t>splits</a:t>
            </a:r>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32</a:t>
            </a:fld>
            <a:endParaRPr lang="it-IT"/>
          </a:p>
        </p:txBody>
      </p:sp>
    </p:spTree>
    <p:extLst>
      <p:ext uri="{BB962C8B-B14F-4D97-AF65-F5344CB8AC3E}">
        <p14:creationId xmlns:p14="http://schemas.microsoft.com/office/powerpoint/2010/main" val="2470959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Now</a:t>
            </a:r>
            <a:r>
              <a:rPr lang="it-IT" dirty="0"/>
              <a:t> </a:t>
            </a:r>
            <a:r>
              <a:rPr lang="it-IT" err="1"/>
              <a:t>we</a:t>
            </a:r>
            <a:r>
              <a:rPr lang="it-IT"/>
              <a:t> focus on </a:t>
            </a:r>
            <a:r>
              <a:rPr lang="it-IT" dirty="0"/>
              <a:t>the </a:t>
            </a:r>
            <a:r>
              <a:rPr lang="it-IT" err="1"/>
              <a:t>other</a:t>
            </a:r>
            <a:r>
              <a:rPr lang="it-IT"/>
              <a:t> </a:t>
            </a:r>
            <a:r>
              <a:rPr lang="it-IT" err="1"/>
              <a:t>requireiment</a:t>
            </a:r>
            <a:r>
              <a:rPr lang="it-IT"/>
              <a:t> of the </a:t>
            </a:r>
            <a:r>
              <a:rPr lang="it-IT" err="1"/>
              <a:t>problem</a:t>
            </a:r>
            <a:r>
              <a:rPr lang="it-IT"/>
              <a:t>: </a:t>
            </a:r>
            <a:r>
              <a:rPr lang="it-IT" err="1"/>
              <a:t>finding</a:t>
            </a:r>
            <a:r>
              <a:rPr lang="it-IT"/>
              <a:t> the best advertising strategy</a:t>
            </a:r>
            <a:r>
              <a:rPr lang="it-IT" dirty="0"/>
              <a:t>. </a:t>
            </a:r>
            <a:r>
              <a:rPr lang="it-IT" err="1"/>
              <a:t>Our</a:t>
            </a:r>
            <a:r>
              <a:rPr lang="it-IT"/>
              <a:t> </a:t>
            </a:r>
            <a:r>
              <a:rPr lang="it-IT" err="1"/>
              <a:t>solution</a:t>
            </a:r>
            <a:r>
              <a:rPr lang="it-IT"/>
              <a:t> to the </a:t>
            </a:r>
            <a:r>
              <a:rPr lang="it-IT" err="1"/>
              <a:t>problem</a:t>
            </a:r>
            <a:r>
              <a:rPr lang="it-IT"/>
              <a:t> </a:t>
            </a:r>
            <a:r>
              <a:rPr lang="it-IT" err="1"/>
              <a:t>involves</a:t>
            </a:r>
            <a:r>
              <a:rPr lang="it-IT"/>
              <a:t> </a:t>
            </a:r>
            <a:r>
              <a:rPr lang="it-IT" err="1"/>
              <a:t>again</a:t>
            </a:r>
            <a:r>
              <a:rPr lang="it-IT"/>
              <a:t> an Online Learning </a:t>
            </a:r>
            <a:r>
              <a:rPr lang="it-IT" err="1"/>
              <a:t>approach</a:t>
            </a:r>
            <a:r>
              <a:rPr lang="it-IT"/>
              <a:t>: in </a:t>
            </a:r>
            <a:r>
              <a:rPr lang="it-IT" dirty="0" err="1"/>
              <a:t>this</a:t>
            </a:r>
            <a:r>
              <a:rPr lang="it-IT" dirty="0"/>
              <a:t> </a:t>
            </a:r>
            <a:r>
              <a:rPr lang="it-IT"/>
              <a:t>case </a:t>
            </a:r>
            <a:r>
              <a:rPr lang="it-IT" dirty="0" err="1"/>
              <a:t>we</a:t>
            </a:r>
            <a:r>
              <a:rPr lang="it-IT" dirty="0"/>
              <a:t> </a:t>
            </a:r>
            <a:r>
              <a:rPr lang="it-IT" err="1"/>
              <a:t>adopted</a:t>
            </a:r>
            <a:r>
              <a:rPr lang="it-IT"/>
              <a:t> a </a:t>
            </a:r>
            <a:r>
              <a:rPr lang="it-IT" err="1"/>
              <a:t>Gaussian</a:t>
            </a:r>
            <a:r>
              <a:rPr lang="it-IT"/>
              <a:t> Thomas Sampling ​</a:t>
            </a:r>
            <a:r>
              <a:rPr lang="it-IT" err="1"/>
              <a:t>algo</a:t>
            </a:r>
            <a:r>
              <a:rPr lang="it-IT"/>
              <a:t>. </a:t>
            </a:r>
            <a:r>
              <a:rPr lang="it-IT" err="1"/>
              <a:t>Before</a:t>
            </a:r>
            <a:r>
              <a:rPr lang="it-IT"/>
              <a:t> </a:t>
            </a:r>
            <a:r>
              <a:rPr lang="it-IT" err="1"/>
              <a:t>looking</a:t>
            </a:r>
            <a:r>
              <a:rPr lang="it-IT"/>
              <a:t> </a:t>
            </a:r>
            <a:r>
              <a:rPr lang="it-IT" err="1"/>
              <a:t>at</a:t>
            </a:r>
            <a:r>
              <a:rPr lang="it-IT"/>
              <a:t> </a:t>
            </a:r>
            <a:r>
              <a:rPr lang="it-IT" err="1"/>
              <a:t>its</a:t>
            </a:r>
            <a:r>
              <a:rPr lang="it-IT"/>
              <a:t> </a:t>
            </a:r>
            <a:r>
              <a:rPr lang="it-IT" err="1"/>
              <a:t>details</a:t>
            </a:r>
            <a:r>
              <a:rPr lang="it-IT"/>
              <a:t> </a:t>
            </a:r>
            <a:r>
              <a:rPr lang="it-IT" err="1"/>
              <a:t>let's</a:t>
            </a:r>
            <a:r>
              <a:rPr lang="it-IT"/>
              <a:t> take a general </a:t>
            </a:r>
            <a:r>
              <a:rPr lang="it-IT" err="1"/>
              <a:t>view</a:t>
            </a:r>
            <a:r>
              <a:rPr lang="it-IT"/>
              <a:t> of the </a:t>
            </a:r>
            <a:r>
              <a:rPr lang="it-IT" err="1"/>
              <a:t>problem</a:t>
            </a:r>
            <a:r>
              <a:rPr lang="it-IT"/>
              <a:t> settings and assumptions.</a:t>
            </a:r>
            <a:endParaRPr lang="it-IT" err="1">
              <a:cs typeface="Calibri"/>
            </a:endParaRPr>
          </a:p>
        </p:txBody>
      </p:sp>
      <p:sp>
        <p:nvSpPr>
          <p:cNvPr id="4" name="Segnaposto numero diapositiva 3"/>
          <p:cNvSpPr>
            <a:spLocks noGrp="1"/>
          </p:cNvSpPr>
          <p:nvPr>
            <p:ph type="sldNum" sz="quarter" idx="5"/>
          </p:nvPr>
        </p:nvSpPr>
        <p:spPr/>
        <p:txBody>
          <a:bodyPr/>
          <a:lstStyle/>
          <a:p>
            <a:fld id="{C173829E-3BF9-6D47-A53C-EB5FB32B9691}" type="slidenum">
              <a:rPr lang="it-IT" smtClean="0"/>
              <a:t>33</a:t>
            </a:fld>
            <a:endParaRPr lang="it-IT"/>
          </a:p>
        </p:txBody>
      </p:sp>
    </p:spTree>
    <p:extLst>
      <p:ext uri="{BB962C8B-B14F-4D97-AF65-F5344CB8AC3E}">
        <p14:creationId xmlns:p14="http://schemas.microsoft.com/office/powerpoint/2010/main" val="3935300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So </a:t>
            </a:r>
            <a:r>
              <a:rPr lang="it-IT" err="1"/>
              <a:t>this</a:t>
            </a:r>
            <a:r>
              <a:rPr lang="it-IT"/>
              <a:t> </a:t>
            </a:r>
            <a:r>
              <a:rPr lang="it-IT" err="1"/>
              <a:t>is</a:t>
            </a:r>
            <a:r>
              <a:rPr lang="it-IT"/>
              <a:t> the big picture of the </a:t>
            </a:r>
            <a:r>
              <a:rPr lang="it-IT" err="1"/>
              <a:t>problem</a:t>
            </a:r>
            <a:r>
              <a:rPr lang="it-IT"/>
              <a:t> setting and </a:t>
            </a:r>
            <a:r>
              <a:rPr lang="it-IT" err="1"/>
              <a:t>solution</a:t>
            </a:r>
            <a:r>
              <a:rPr lang="it-IT"/>
              <a:t>: on the </a:t>
            </a:r>
            <a:r>
              <a:rPr lang="it-IT" err="1"/>
              <a:t>left</a:t>
            </a:r>
            <a:r>
              <a:rPr lang="it-IT"/>
              <a:t> </a:t>
            </a:r>
            <a:r>
              <a:rPr lang="it-IT" err="1"/>
              <a:t>we</a:t>
            </a:r>
            <a:r>
              <a:rPr lang="it-IT"/>
              <a:t> </a:t>
            </a:r>
            <a:r>
              <a:rPr lang="it-IT" err="1"/>
              <a:t>see</a:t>
            </a:r>
            <a:r>
              <a:rPr lang="it-IT"/>
              <a:t> the </a:t>
            </a:r>
            <a:r>
              <a:rPr lang="it-IT" err="1"/>
              <a:t>assumptions</a:t>
            </a:r>
            <a:r>
              <a:rPr lang="it-IT"/>
              <a:t> </a:t>
            </a:r>
            <a:r>
              <a:rPr lang="it-IT" err="1"/>
              <a:t>we</a:t>
            </a:r>
            <a:r>
              <a:rPr lang="it-IT"/>
              <a:t> made: so no </a:t>
            </a:r>
            <a:r>
              <a:rPr lang="it-IT" err="1"/>
              <a:t>auction</a:t>
            </a:r>
            <a:r>
              <a:rPr lang="it-IT"/>
              <a:t>, </a:t>
            </a:r>
            <a:r>
              <a:rPr lang="it-IT" err="1"/>
              <a:t>unlimited</a:t>
            </a:r>
            <a:r>
              <a:rPr lang="it-IT"/>
              <a:t> badge, and </a:t>
            </a:r>
            <a:r>
              <a:rPr lang="it-IT" err="1"/>
              <a:t>at</a:t>
            </a:r>
            <a:r>
              <a:rPr lang="it-IT"/>
              <a:t> </a:t>
            </a:r>
            <a:r>
              <a:rPr lang="it-IT" err="1"/>
              <a:t>least</a:t>
            </a:r>
            <a:r>
              <a:rPr lang="it-IT"/>
              <a:t> in </a:t>
            </a:r>
            <a:r>
              <a:rPr lang="it-IT" err="1"/>
              <a:t>this</a:t>
            </a:r>
            <a:r>
              <a:rPr lang="it-IT"/>
              <a:t> </a:t>
            </a:r>
            <a:r>
              <a:rPr lang="it-IT" err="1"/>
              <a:t>phase</a:t>
            </a:r>
            <a:r>
              <a:rPr lang="it-IT"/>
              <a:t> </a:t>
            </a:r>
            <a:r>
              <a:rPr lang="it-IT" err="1"/>
              <a:t>we</a:t>
            </a:r>
            <a:r>
              <a:rPr lang="it-IT"/>
              <a:t> use a </a:t>
            </a:r>
            <a:r>
              <a:rPr lang="it-IT" err="1"/>
              <a:t>fixed</a:t>
            </a:r>
            <a:r>
              <a:rPr lang="it-IT"/>
              <a:t> price.</a:t>
            </a:r>
          </a:p>
          <a:p>
            <a:r>
              <a:rPr lang="it-IT" err="1">
                <a:cs typeface="Calibri"/>
              </a:rPr>
              <a:t>Again</a:t>
            </a:r>
            <a:r>
              <a:rPr lang="it-IT">
                <a:cs typeface="Calibri"/>
              </a:rPr>
              <a:t>, the </a:t>
            </a:r>
            <a:r>
              <a:rPr lang="it-IT" err="1">
                <a:cs typeface="Calibri"/>
              </a:rPr>
              <a:t>components</a:t>
            </a:r>
            <a:r>
              <a:rPr lang="it-IT">
                <a:cs typeface="Calibri"/>
              </a:rPr>
              <a:t> </a:t>
            </a:r>
            <a:r>
              <a:rPr lang="it-IT" err="1">
                <a:cs typeface="Calibri"/>
              </a:rPr>
              <a:t>involved</a:t>
            </a:r>
            <a:r>
              <a:rPr lang="it-IT">
                <a:cs typeface="Calibri"/>
              </a:rPr>
              <a:t> are the </a:t>
            </a:r>
            <a:r>
              <a:rPr lang="it-IT" err="1">
                <a:cs typeface="Calibri"/>
              </a:rPr>
              <a:t>Learner</a:t>
            </a:r>
            <a:r>
              <a:rPr lang="it-IT">
                <a:cs typeface="Calibri"/>
              </a:rPr>
              <a:t> </a:t>
            </a:r>
            <a:r>
              <a:rPr lang="it-IT" err="1">
                <a:cs typeface="Calibri"/>
              </a:rPr>
              <a:t>that</a:t>
            </a:r>
            <a:r>
              <a:rPr lang="it-IT">
                <a:cs typeface="Calibri"/>
              </a:rPr>
              <a:t> plays a </a:t>
            </a:r>
            <a:r>
              <a:rPr lang="it-IT" err="1">
                <a:cs typeface="Calibri"/>
              </a:rPr>
              <a:t>bid</a:t>
            </a:r>
            <a:r>
              <a:rPr lang="it-IT">
                <a:cs typeface="Calibri"/>
              </a:rPr>
              <a:t> </a:t>
            </a:r>
            <a:r>
              <a:rPr lang="it-IT" err="1">
                <a:cs typeface="Calibri"/>
              </a:rPr>
              <a:t>at</a:t>
            </a:r>
            <a:r>
              <a:rPr lang="it-IT">
                <a:cs typeface="Calibri"/>
              </a:rPr>
              <a:t> </a:t>
            </a:r>
            <a:r>
              <a:rPr lang="it-IT" err="1">
                <a:cs typeface="Calibri"/>
              </a:rPr>
              <a:t>each</a:t>
            </a:r>
            <a:r>
              <a:rPr lang="it-IT">
                <a:cs typeface="Calibri"/>
              </a:rPr>
              <a:t> round, and an Environment </a:t>
            </a:r>
            <a:r>
              <a:rPr lang="it-IT" err="1">
                <a:cs typeface="Calibri"/>
              </a:rPr>
              <a:t>that</a:t>
            </a:r>
            <a:r>
              <a:rPr lang="it-IT">
                <a:cs typeface="Calibri"/>
              </a:rPr>
              <a:t> </a:t>
            </a:r>
            <a:r>
              <a:rPr lang="it-IT" err="1">
                <a:cs typeface="Calibri"/>
              </a:rPr>
              <a:t>gives</a:t>
            </a:r>
            <a:r>
              <a:rPr lang="it-IT">
                <a:cs typeface="Calibri"/>
              </a:rPr>
              <a:t> a </a:t>
            </a:r>
            <a:r>
              <a:rPr lang="it-IT" err="1">
                <a:cs typeface="Calibri"/>
              </a:rPr>
              <a:t>revenew</a:t>
            </a:r>
            <a:r>
              <a:rPr lang="it-IT">
                <a:cs typeface="Calibri"/>
              </a:rPr>
              <a:t> to the </a:t>
            </a:r>
            <a:r>
              <a:rPr lang="it-IT" err="1">
                <a:cs typeface="Calibri"/>
              </a:rPr>
              <a:t>Learner</a:t>
            </a:r>
            <a:r>
              <a:rPr lang="it-IT">
                <a:cs typeface="Calibri"/>
              </a:rPr>
              <a:t>.</a:t>
            </a:r>
          </a:p>
          <a:p>
            <a:endParaRPr lang="it-IT">
              <a:cs typeface="Calibri"/>
            </a:endParaRPr>
          </a:p>
        </p:txBody>
      </p:sp>
      <p:sp>
        <p:nvSpPr>
          <p:cNvPr id="4" name="Segnaposto numero diapositiva 3"/>
          <p:cNvSpPr>
            <a:spLocks noGrp="1"/>
          </p:cNvSpPr>
          <p:nvPr>
            <p:ph type="sldNum" sz="quarter" idx="5"/>
          </p:nvPr>
        </p:nvSpPr>
        <p:spPr/>
        <p:txBody>
          <a:bodyPr/>
          <a:lstStyle/>
          <a:p>
            <a:fld id="{C173829E-3BF9-6D47-A53C-EB5FB32B9691}" type="slidenum">
              <a:rPr lang="it-IT" smtClean="0"/>
              <a:t>34</a:t>
            </a:fld>
            <a:endParaRPr lang="it-IT"/>
          </a:p>
        </p:txBody>
      </p:sp>
    </p:spTree>
    <p:extLst>
      <p:ext uri="{BB962C8B-B14F-4D97-AF65-F5344CB8AC3E}">
        <p14:creationId xmlns:p14="http://schemas.microsoft.com/office/powerpoint/2010/main" val="2721455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only difference to the Algorithm seen during the presentation of the pricing problem is relative to the underline distribution. The logic of the algorithm is the same as described for the TS for pricing,  but here the prior and posterior distribution need to take into account that we are dealing with a </a:t>
            </a:r>
            <a:r>
              <a:rPr lang="en-US" err="1"/>
              <a:t>continus</a:t>
            </a:r>
            <a:r>
              <a:rPr lang="en-US"/>
              <a:t> random variable. So we model the output using a normal distribution and gradually refine this model by updating its mean and variance parameters. If, instead of using the variance, we use the precision ‘τ’ (</a:t>
            </a:r>
            <a:r>
              <a:rPr lang="en-US" i="1"/>
              <a:t>tau</a:t>
            </a:r>
            <a:r>
              <a:rPr lang="en-US"/>
              <a:t>), where precision is just one over the variance (</a:t>
            </a:r>
            <a:r>
              <a:rPr lang="en-US" i="1"/>
              <a:t>precision τ = 1/variance</a:t>
            </a:r>
            <a:r>
              <a:rPr lang="en-US"/>
              <a:t>), then we can use the simple update rules for the mean ‘</a:t>
            </a:r>
            <a:r>
              <a:rPr lang="en-US" i="1"/>
              <a:t>μ₀</a:t>
            </a:r>
            <a:r>
              <a:rPr lang="en-US"/>
              <a:t>’ and total precision ‘</a:t>
            </a:r>
            <a:r>
              <a:rPr lang="en-US" i="1"/>
              <a:t>τ₀</a:t>
            </a:r>
            <a:r>
              <a:rPr lang="en-US"/>
              <a:t>’</a:t>
            </a:r>
            <a:endParaRPr lang="it-IT"/>
          </a:p>
          <a:p>
            <a:endParaRPr lang="en-US">
              <a:cs typeface="Calibri"/>
            </a:endParaRPr>
          </a:p>
          <a:p>
            <a:r>
              <a:rPr lang="en-US"/>
              <a:t>where;</a:t>
            </a:r>
            <a:endParaRPr lang="en-US">
              <a:cs typeface="Calibri"/>
            </a:endParaRPr>
          </a:p>
          <a:p>
            <a:pPr marL="171450" indent="-171450">
              <a:buFont typeface="Arial"/>
              <a:buChar char="•"/>
            </a:pPr>
            <a:r>
              <a:rPr lang="en-US"/>
              <a:t>‘</a:t>
            </a:r>
            <a:r>
              <a:rPr lang="en-US" i="1"/>
              <a:t>τ</a:t>
            </a:r>
            <a:r>
              <a:rPr lang="en-US"/>
              <a:t>’ is the precision </a:t>
            </a:r>
          </a:p>
          <a:p>
            <a:pPr marL="171450" indent="-171450">
              <a:buFont typeface="Arial"/>
              <a:buChar char="•"/>
            </a:pPr>
            <a:r>
              <a:rPr lang="en-US"/>
              <a:t>’</a:t>
            </a:r>
            <a:r>
              <a:rPr lang="en-US" i="1"/>
              <a:t>n</a:t>
            </a:r>
            <a:r>
              <a:rPr lang="en-US"/>
              <a:t>’ is the number of times the arm has been pulled.</a:t>
            </a:r>
            <a:endParaRPr lang="en-US">
              <a:cs typeface="Calibri"/>
            </a:endParaRPr>
          </a:p>
          <a:p>
            <a:pPr marL="171450" indent="-171450">
              <a:buFont typeface="Arial"/>
              <a:buChar char="•"/>
            </a:pPr>
            <a:r>
              <a:rPr lang="en-US"/>
              <a:t>‘</a:t>
            </a:r>
            <a:r>
              <a:rPr lang="en-US" i="1"/>
              <a:t>xᵢ</a:t>
            </a:r>
            <a:r>
              <a:rPr lang="en-US"/>
              <a:t>’ is the output received at each pull of arm </a:t>
            </a:r>
            <a:r>
              <a:rPr lang="en-US" err="1"/>
              <a:t>i</a:t>
            </a:r>
            <a:r>
              <a:rPr lang="en-US"/>
              <a:t> </a:t>
            </a:r>
            <a:endParaRPr lang="en-US">
              <a:cs typeface="Calibri"/>
            </a:endParaRPr>
          </a:p>
          <a:p>
            <a:pPr marL="171450" indent="-171450">
              <a:buFont typeface="Arial"/>
              <a:buChar char="•"/>
            </a:pPr>
            <a:r>
              <a:rPr lang="en-US"/>
              <a:t>‘</a:t>
            </a:r>
            <a:r>
              <a:rPr lang="en-US" i="1"/>
              <a:t>μ₀</a:t>
            </a:r>
            <a:r>
              <a:rPr lang="en-US"/>
              <a:t>’ is the estimated mean (the mean of the distribution used to model the output).</a:t>
            </a:r>
            <a:endParaRPr lang="en-US">
              <a:cs typeface="Calibri"/>
            </a:endParaRPr>
          </a:p>
          <a:p>
            <a:pPr marL="171450" indent="-171450">
              <a:buFont typeface="Arial"/>
              <a:buChar char="•"/>
            </a:pPr>
            <a:r>
              <a:rPr lang="en-US"/>
              <a:t>‘</a:t>
            </a:r>
            <a:r>
              <a:rPr lang="en-US" i="1"/>
              <a:t>τ₀</a:t>
            </a:r>
            <a:r>
              <a:rPr lang="en-US"/>
              <a:t>’ is the total precision of the distribution .</a:t>
            </a:r>
            <a:endParaRPr lang="en-US">
              <a:cs typeface="Calibri"/>
            </a:endParaRPr>
          </a:p>
          <a:p>
            <a:endParaRPr lang="en-US">
              <a:cs typeface="Calibri"/>
            </a:endParaRPr>
          </a:p>
          <a:p>
            <a:r>
              <a:rPr lang="en-US"/>
              <a:t>Moreover in this scenario we need to apply a safety constraint to avoid playing bid that gives negative rewards. For this requirement, we adopted a probabilistic approach, and in particular we used the cumulative distribution function to estimate the probability that a given bid gives negative reward. If this </a:t>
            </a:r>
            <a:r>
              <a:rPr lang="en-US" err="1"/>
              <a:t>probabilty</a:t>
            </a:r>
            <a:r>
              <a:rPr lang="en-US"/>
              <a:t> is higher than a given threshold than we do not consider that arm in the daily pulling process.</a:t>
            </a:r>
            <a:endParaRPr lang="en-US">
              <a:cs typeface="Calibri"/>
            </a:endParaRPr>
          </a:p>
        </p:txBody>
      </p:sp>
      <p:sp>
        <p:nvSpPr>
          <p:cNvPr id="4" name="Slide Number Placeholder 3"/>
          <p:cNvSpPr>
            <a:spLocks noGrp="1"/>
          </p:cNvSpPr>
          <p:nvPr>
            <p:ph type="sldNum" sz="quarter" idx="5"/>
          </p:nvPr>
        </p:nvSpPr>
        <p:spPr/>
        <p:txBody>
          <a:bodyPr/>
          <a:lstStyle/>
          <a:p>
            <a:fld id="{C173829E-3BF9-6D47-A53C-EB5FB32B9691}" type="slidenum">
              <a:rPr lang="it-IT" smtClean="0"/>
              <a:t>35</a:t>
            </a:fld>
            <a:endParaRPr lang="it-IT"/>
          </a:p>
        </p:txBody>
      </p:sp>
    </p:spTree>
    <p:extLst>
      <p:ext uri="{BB962C8B-B14F-4D97-AF65-F5344CB8AC3E}">
        <p14:creationId xmlns:p14="http://schemas.microsoft.com/office/powerpoint/2010/main" val="266817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the learning process we will obtain a list of gaussian distribution for each bid. The plots tell that non optimal arm have lower mean </a:t>
            </a:r>
            <a:r>
              <a:rPr lang="en-US" err="1"/>
              <a:t>wrt</a:t>
            </a:r>
            <a:r>
              <a:rPr lang="en-US"/>
              <a:t> to the optimal one. This causes, during each experiment, to sample a value that is greater than the others (the one you would pull choosing a non optimal arm) and so at the end of the experiment, after a certain period of exploration, the Learner exploits the best empirical arm that luckily, in this case, coincide with the optimal one.</a:t>
            </a:r>
            <a:endParaRPr lang="en-US">
              <a:cs typeface="Calibri"/>
            </a:endParaRPr>
          </a:p>
        </p:txBody>
      </p:sp>
      <p:sp>
        <p:nvSpPr>
          <p:cNvPr id="4" name="Slide Number Placeholder 3"/>
          <p:cNvSpPr>
            <a:spLocks noGrp="1"/>
          </p:cNvSpPr>
          <p:nvPr>
            <p:ph type="sldNum" sz="quarter" idx="5"/>
          </p:nvPr>
        </p:nvSpPr>
        <p:spPr/>
        <p:txBody>
          <a:bodyPr/>
          <a:lstStyle/>
          <a:p>
            <a:fld id="{C173829E-3BF9-6D47-A53C-EB5FB32B9691}" type="slidenum">
              <a:rPr lang="it-IT" smtClean="0"/>
              <a:t>36</a:t>
            </a:fld>
            <a:endParaRPr lang="it-IT"/>
          </a:p>
        </p:txBody>
      </p:sp>
    </p:spTree>
    <p:extLst>
      <p:ext uri="{BB962C8B-B14F-4D97-AF65-F5344CB8AC3E}">
        <p14:creationId xmlns:p14="http://schemas.microsoft.com/office/powerpoint/2010/main" val="1822232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a regret/reward point of view, we can take a look to the following plots: on the left we have the behavior of the regret (</a:t>
            </a:r>
            <a:r>
              <a:rPr lang="en-US" err="1"/>
              <a:t>wrt</a:t>
            </a:r>
            <a:r>
              <a:rPr lang="en-US"/>
              <a:t> to the clairvoyant algorithm) and on the right we have the reward per day. As we can see, after a small amount of time, the learner is capable of doing the best choice and choosing the optimal arm.</a:t>
            </a:r>
          </a:p>
        </p:txBody>
      </p:sp>
      <p:sp>
        <p:nvSpPr>
          <p:cNvPr id="4" name="Slide Number Placeholder 3"/>
          <p:cNvSpPr>
            <a:spLocks noGrp="1"/>
          </p:cNvSpPr>
          <p:nvPr>
            <p:ph type="sldNum" sz="quarter" idx="5"/>
          </p:nvPr>
        </p:nvSpPr>
        <p:spPr/>
        <p:txBody>
          <a:bodyPr/>
          <a:lstStyle/>
          <a:p>
            <a:fld id="{C173829E-3BF9-6D47-A53C-EB5FB32B9691}" type="slidenum">
              <a:rPr lang="it-IT" smtClean="0"/>
              <a:t>37</a:t>
            </a:fld>
            <a:endParaRPr lang="it-IT"/>
          </a:p>
        </p:txBody>
      </p:sp>
    </p:spTree>
    <p:extLst>
      <p:ext uri="{BB962C8B-B14F-4D97-AF65-F5344CB8AC3E}">
        <p14:creationId xmlns:p14="http://schemas.microsoft.com/office/powerpoint/2010/main" val="687307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a:solidFill>
                  <a:schemeClr val="tx1"/>
                </a:solidFill>
                <a:effectLst/>
                <a:latin typeface="+mn-lt"/>
                <a:ea typeface="+mn-ea"/>
                <a:cs typeface="+mn-cs"/>
              </a:rPr>
              <a:t>Once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have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analyzed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single part of </a:t>
            </a:r>
            <a:r>
              <a:rPr lang="it-IT" sz="1200" kern="1200" err="1">
                <a:solidFill>
                  <a:schemeClr val="tx1"/>
                </a:solidFill>
                <a:effectLst/>
                <a:latin typeface="+mn-lt"/>
                <a:ea typeface="+mn-ea"/>
                <a:cs typeface="+mn-cs"/>
              </a:rPr>
              <a:t>both</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pricing</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bidding</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strategy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present</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analyze</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algorithm</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perform</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simultaneous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optimization</a:t>
            </a:r>
            <a:r>
              <a:rPr lang="it-IT" sz="1200" kern="1200">
                <a:solidFill>
                  <a:schemeClr val="tx1"/>
                </a:solidFill>
                <a:effectLst/>
                <a:latin typeface="+mn-lt"/>
                <a:ea typeface="+mn-ea"/>
                <a:cs typeface="+mn-cs"/>
              </a:rPr>
              <a:t> of the </a:t>
            </a:r>
            <a:r>
              <a:rPr lang="it-IT" sz="1200" kern="1200" err="1">
                <a:solidFill>
                  <a:schemeClr val="tx1"/>
                </a:solidFill>
                <a:effectLst/>
                <a:latin typeface="+mn-lt"/>
                <a:ea typeface="+mn-ea"/>
                <a:cs typeface="+mn-cs"/>
              </a:rPr>
              <a:t>two</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strategies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Starting</a:t>
            </a:r>
            <a:r>
              <a:rPr lang="it-IT" sz="1200" kern="1200">
                <a:solidFill>
                  <a:schemeClr val="tx1"/>
                </a:solidFill>
                <a:effectLst/>
                <a:latin typeface="+mn-lt"/>
                <a:ea typeface="+mn-ea"/>
                <a:cs typeface="+mn-cs"/>
              </a:rPr>
              <a:t> from </a:t>
            </a:r>
            <a:r>
              <a:rPr lang="it-IT" sz="1200" kern="1200" err="1">
                <a:solidFill>
                  <a:schemeClr val="tx1"/>
                </a:solidFill>
                <a:effectLst/>
                <a:latin typeface="+mn-lt"/>
                <a:ea typeface="+mn-ea"/>
                <a:cs typeface="+mn-cs"/>
              </a:rPr>
              <a:t>what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have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implemented</a:t>
            </a:r>
            <a:r>
              <a:rPr lang="it-IT" sz="1200" kern="1200">
                <a:solidFill>
                  <a:schemeClr val="tx1"/>
                </a:solidFill>
                <a:effectLst/>
                <a:latin typeface="+mn-lt"/>
                <a:ea typeface="+mn-ea"/>
                <a:cs typeface="+mn-cs"/>
              </a:rPr>
              <a:t> so far,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will</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follow</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algorithm</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developed</a:t>
            </a:r>
            <a:r>
              <a:rPr lang="it-IT" sz="1200" kern="1200">
                <a:solidFill>
                  <a:schemeClr val="tx1"/>
                </a:solidFill>
                <a:effectLst/>
                <a:latin typeface="+mn-lt"/>
                <a:ea typeface="+mn-ea"/>
                <a:cs typeface="+mn-cs"/>
              </a:rPr>
              <a:t> in the </a:t>
            </a:r>
            <a:r>
              <a:rPr lang="it-IT" sz="1200" kern="1200" err="1">
                <a:solidFill>
                  <a:schemeClr val="tx1"/>
                </a:solidFill>
                <a:effectLst/>
                <a:latin typeface="+mn-lt"/>
                <a:ea typeface="+mn-ea"/>
                <a:cs typeface="+mn-cs"/>
              </a:rPr>
              <a:t>theoretical</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resolution</a:t>
            </a:r>
            <a:r>
              <a:rPr lang="it-IT" sz="1200" kern="1200">
                <a:solidFill>
                  <a:schemeClr val="tx1"/>
                </a:solidFill>
                <a:effectLst/>
                <a:latin typeface="+mn-lt"/>
                <a:ea typeface="+mn-ea"/>
                <a:cs typeface="+mn-cs"/>
              </a:rPr>
              <a:t> of the </a:t>
            </a:r>
            <a:r>
              <a:rPr lang="it-IT" sz="1200" kern="1200" err="1">
                <a:solidFill>
                  <a:schemeClr val="tx1"/>
                </a:solidFill>
                <a:effectLst/>
                <a:latin typeface="+mn-lt"/>
                <a:ea typeface="+mn-ea"/>
                <a:cs typeface="+mn-cs"/>
              </a:rPr>
              <a:t>problem</a:t>
            </a:r>
            <a:r>
              <a:rPr lang="it-IT" sz="1200" kern="1200">
                <a:solidFill>
                  <a:schemeClr val="tx1"/>
                </a:solidFill>
                <a:effectLst/>
                <a:latin typeface="+mn-lt"/>
                <a:ea typeface="+mn-ea"/>
                <a:cs typeface="+mn-cs"/>
              </a:rPr>
              <a:t>.</a:t>
            </a:r>
          </a:p>
        </p:txBody>
      </p:sp>
      <p:sp>
        <p:nvSpPr>
          <p:cNvPr id="4" name="Segnaposto numero diapositiva 3"/>
          <p:cNvSpPr>
            <a:spLocks noGrp="1"/>
          </p:cNvSpPr>
          <p:nvPr>
            <p:ph type="sldNum" sz="quarter" idx="5"/>
          </p:nvPr>
        </p:nvSpPr>
        <p:spPr/>
        <p:txBody>
          <a:bodyPr/>
          <a:lstStyle/>
          <a:p>
            <a:fld id="{C173829E-3BF9-6D47-A53C-EB5FB32B9691}" type="slidenum">
              <a:rPr lang="it-IT" smtClean="0"/>
              <a:t>38</a:t>
            </a:fld>
            <a:endParaRPr lang="it-IT"/>
          </a:p>
        </p:txBody>
      </p:sp>
    </p:spTree>
    <p:extLst>
      <p:ext uri="{BB962C8B-B14F-4D97-AF65-F5344CB8AC3E}">
        <p14:creationId xmlns:p14="http://schemas.microsoft.com/office/powerpoint/2010/main" val="969839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a:solidFill>
                  <a:schemeClr val="tx1"/>
                </a:solidFill>
                <a:effectLst/>
                <a:latin typeface="+mn-lt"/>
                <a:ea typeface="+mn-ea"/>
                <a:cs typeface="+mn-cs"/>
              </a:rPr>
              <a:t>At first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will</a:t>
            </a:r>
            <a:r>
              <a:rPr lang="it-IT" sz="1200" kern="1200">
                <a:solidFill>
                  <a:schemeClr val="tx1"/>
                </a:solidFill>
                <a:effectLst/>
                <a:latin typeface="+mn-lt"/>
                <a:ea typeface="+mn-ea"/>
                <a:cs typeface="+mn-cs"/>
              </a:rPr>
              <a:t> work on the </a:t>
            </a:r>
            <a:r>
              <a:rPr lang="it-IT" sz="1200" kern="1200" err="1">
                <a:solidFill>
                  <a:schemeClr val="tx1"/>
                </a:solidFill>
                <a:effectLst/>
                <a:latin typeface="+mn-lt"/>
                <a:ea typeface="+mn-ea"/>
                <a:cs typeface="+mn-cs"/>
              </a:rPr>
              <a:t>aggregated</a:t>
            </a:r>
            <a:r>
              <a:rPr lang="it-IT" sz="1200" kern="1200">
                <a:solidFill>
                  <a:schemeClr val="tx1"/>
                </a:solidFill>
                <a:effectLst/>
                <a:latin typeface="+mn-lt"/>
                <a:ea typeface="+mn-ea"/>
                <a:cs typeface="+mn-cs"/>
              </a:rPr>
              <a:t> scenario, </a:t>
            </a:r>
            <a:r>
              <a:rPr lang="it-IT" sz="1200" kern="1200" err="1">
                <a:solidFill>
                  <a:schemeClr val="tx1"/>
                </a:solidFill>
                <a:effectLst/>
                <a:latin typeface="+mn-lt"/>
                <a:ea typeface="+mn-ea"/>
                <a:cs typeface="+mn-cs"/>
              </a:rPr>
              <a:t>without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any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distinction</a:t>
            </a:r>
            <a:r>
              <a:rPr lang="it-IT" sz="1200" kern="1200">
                <a:solidFill>
                  <a:schemeClr val="tx1"/>
                </a:solidFill>
                <a:effectLst/>
                <a:latin typeface="+mn-lt"/>
                <a:ea typeface="+mn-ea"/>
                <a:cs typeface="+mn-cs"/>
              </a:rPr>
              <a:t> in </a:t>
            </a:r>
            <a:r>
              <a:rPr lang="it-IT" sz="1200" kern="1200" err="1">
                <a:solidFill>
                  <a:schemeClr val="tx1"/>
                </a:solidFill>
                <a:effectLst/>
                <a:latin typeface="+mn-lt"/>
                <a:ea typeface="+mn-ea"/>
                <a:cs typeface="+mn-cs"/>
              </a:rPr>
              <a:t>both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pricing</a:t>
            </a:r>
            <a:r>
              <a:rPr lang="it-IT" sz="1200" kern="1200">
                <a:solidFill>
                  <a:schemeClr val="tx1"/>
                </a:solidFill>
                <a:effectLst/>
                <a:latin typeface="+mn-lt"/>
                <a:ea typeface="+mn-ea"/>
                <a:cs typeface="+mn-cs"/>
              </a:rPr>
              <a:t> and advertising </a:t>
            </a:r>
            <a:r>
              <a:rPr lang="it-IT" sz="1200" kern="1200" err="1">
                <a:solidFill>
                  <a:schemeClr val="tx1"/>
                </a:solidFill>
                <a:effectLst/>
                <a:latin typeface="+mn-lt"/>
                <a:ea typeface="+mn-ea"/>
                <a:cs typeface="+mn-cs"/>
              </a:rPr>
              <a:t>between</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customers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classes</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algotithm</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outlined</a:t>
            </a:r>
            <a:r>
              <a:rPr lang="it-IT" sz="1200" kern="1200">
                <a:solidFill>
                  <a:schemeClr val="tx1"/>
                </a:solidFill>
                <a:effectLst/>
                <a:latin typeface="+mn-lt"/>
                <a:ea typeface="+mn-ea"/>
                <a:cs typeface="+mn-cs"/>
              </a:rPr>
              <a:t> in the </a:t>
            </a:r>
            <a:r>
              <a:rPr lang="it-IT" sz="1200" kern="1200" err="1">
                <a:solidFill>
                  <a:schemeClr val="tx1"/>
                </a:solidFill>
                <a:effectLst/>
                <a:latin typeface="+mn-lt"/>
                <a:ea typeface="+mn-ea"/>
                <a:cs typeface="+mn-cs"/>
              </a:rPr>
              <a:t>peeudocode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defined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two</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learner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one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related</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pricing</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one</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bidding</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one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enviroments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that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a merge of the </a:t>
            </a:r>
            <a:r>
              <a:rPr lang="it-IT" sz="1200" kern="1200" err="1">
                <a:solidFill>
                  <a:schemeClr val="tx1"/>
                </a:solidFill>
                <a:effectLst/>
                <a:latin typeface="+mn-lt"/>
                <a:ea typeface="+mn-ea"/>
                <a:cs typeface="+mn-cs"/>
              </a:rPr>
              <a:t>two</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related</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different</a:t>
            </a:r>
            <a:r>
              <a:rPr lang="it-IT" sz="1200" kern="120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problems</a:t>
            </a:r>
            <a:r>
              <a:rPr lang="it-IT" sz="1200" kern="1200">
                <a:solidFill>
                  <a:schemeClr val="tx1"/>
                </a:solidFill>
                <a:effectLst/>
                <a:latin typeface="+mn-lt"/>
                <a:ea typeface="+mn-ea"/>
                <a:cs typeface="+mn-cs"/>
              </a:rPr>
              <a:t>. For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day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pull a </a:t>
            </a:r>
            <a:r>
              <a:rPr lang="it-IT" sz="1200" kern="1200" err="1">
                <a:solidFill>
                  <a:schemeClr val="tx1"/>
                </a:solidFill>
                <a:effectLst/>
                <a:latin typeface="+mn-lt"/>
                <a:ea typeface="+mn-ea"/>
                <a:cs typeface="+mn-cs"/>
              </a:rPr>
              <a:t>bid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following</a:t>
            </a:r>
            <a:r>
              <a:rPr lang="it-IT" sz="1200" kern="1200">
                <a:solidFill>
                  <a:schemeClr val="tx1"/>
                </a:solidFill>
                <a:effectLst/>
                <a:latin typeface="+mn-lt"/>
                <a:ea typeface="+mn-ea"/>
                <a:cs typeface="+mn-cs"/>
              </a:rPr>
              <a:t> the TS </a:t>
            </a:r>
            <a:r>
              <a:rPr lang="it-IT" sz="1200" kern="1200" err="1">
                <a:solidFill>
                  <a:schemeClr val="tx1"/>
                </a:solidFill>
                <a:effectLst/>
                <a:latin typeface="+mn-lt"/>
                <a:ea typeface="+mn-ea"/>
                <a:cs typeface="+mn-cs"/>
              </a:rPr>
              <a:t>algotirhm</a:t>
            </a:r>
            <a:r>
              <a:rPr lang="it-IT" sz="1200" kern="1200">
                <a:solidFill>
                  <a:schemeClr val="tx1"/>
                </a:solidFill>
                <a:effectLst/>
                <a:latin typeface="+mn-lt"/>
                <a:ea typeface="+mn-ea"/>
                <a:cs typeface="+mn-cs"/>
              </a:rPr>
              <a:t> with the </a:t>
            </a:r>
            <a:r>
              <a:rPr lang="it-IT" sz="1200" kern="1200" err="1">
                <a:solidFill>
                  <a:schemeClr val="tx1"/>
                </a:solidFill>
                <a:effectLst/>
                <a:latin typeface="+mn-lt"/>
                <a:ea typeface="+mn-ea"/>
                <a:cs typeface="+mn-cs"/>
              </a:rPr>
              <a:t>maximization</a:t>
            </a:r>
            <a:r>
              <a:rPr lang="it-IT" sz="1200" kern="1200">
                <a:solidFill>
                  <a:schemeClr val="tx1"/>
                </a:solidFill>
                <a:effectLst/>
                <a:latin typeface="+mn-lt"/>
                <a:ea typeface="+mn-ea"/>
                <a:cs typeface="+mn-cs"/>
              </a:rPr>
              <a:t> of the </a:t>
            </a:r>
            <a:r>
              <a:rPr lang="it-IT" sz="1200" kern="1200" err="1">
                <a:solidFill>
                  <a:schemeClr val="tx1"/>
                </a:solidFill>
                <a:effectLst/>
                <a:latin typeface="+mn-lt"/>
                <a:ea typeface="+mn-ea"/>
                <a:cs typeface="+mn-cs"/>
              </a:rPr>
              <a:t>objective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function</a:t>
            </a:r>
            <a:r>
              <a:rPr lang="it-IT" sz="1200" kern="1200">
                <a:solidFill>
                  <a:schemeClr val="tx1"/>
                </a:solidFill>
                <a:effectLst/>
                <a:latin typeface="+mn-lt"/>
                <a:ea typeface="+mn-ea"/>
                <a:cs typeface="+mn-cs"/>
              </a:rPr>
              <a:t>. In </a:t>
            </a:r>
            <a:r>
              <a:rPr lang="it-IT" sz="1200" kern="1200" err="1">
                <a:solidFill>
                  <a:schemeClr val="tx1"/>
                </a:solidFill>
                <a:effectLst/>
                <a:latin typeface="+mn-lt"/>
                <a:ea typeface="+mn-ea"/>
                <a:cs typeface="+mn-cs"/>
              </a:rPr>
              <a:t>this</a:t>
            </a:r>
            <a:r>
              <a:rPr lang="it-IT" sz="1200" kern="1200">
                <a:solidFill>
                  <a:schemeClr val="tx1"/>
                </a:solidFill>
                <a:effectLst/>
                <a:latin typeface="+mn-lt"/>
                <a:ea typeface="+mn-ea"/>
                <a:cs typeface="+mn-cs"/>
              </a:rPr>
              <a:t> case the </a:t>
            </a:r>
            <a:r>
              <a:rPr lang="it-IT" sz="1200" kern="1200" err="1">
                <a:solidFill>
                  <a:schemeClr val="tx1"/>
                </a:solidFill>
                <a:effectLst/>
                <a:latin typeface="+mn-lt"/>
                <a:ea typeface="+mn-ea"/>
                <a:cs typeface="+mn-cs"/>
              </a:rPr>
              <a:t>bid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learner</a:t>
            </a:r>
            <a:r>
              <a:rPr lang="it-IT" sz="1200" kern="1200">
                <a:solidFill>
                  <a:schemeClr val="tx1"/>
                </a:solidFill>
                <a:effectLst/>
                <a:latin typeface="+mn-lt"/>
                <a:ea typeface="+mn-ea"/>
                <a:cs typeface="+mn-cs"/>
              </a:rPr>
              <a:t> focus on </a:t>
            </a:r>
            <a:r>
              <a:rPr lang="it-IT" sz="1200" kern="1200" err="1">
                <a:solidFill>
                  <a:schemeClr val="tx1"/>
                </a:solidFill>
                <a:effectLst/>
                <a:latin typeface="+mn-lt"/>
                <a:ea typeface="+mn-ea"/>
                <a:cs typeface="+mn-cs"/>
              </a:rPr>
              <a:t>learning</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both</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number</a:t>
            </a:r>
            <a:r>
              <a:rPr lang="it-IT" sz="1200" kern="1200">
                <a:solidFill>
                  <a:schemeClr val="tx1"/>
                </a:solidFill>
                <a:effectLst/>
                <a:latin typeface="+mn-lt"/>
                <a:ea typeface="+mn-ea"/>
                <a:cs typeface="+mn-cs"/>
              </a:rPr>
              <a:t> of click and the </a:t>
            </a:r>
            <a:r>
              <a:rPr lang="it-IT" sz="1200" kern="1200" err="1">
                <a:solidFill>
                  <a:schemeClr val="tx1"/>
                </a:solidFill>
                <a:effectLst/>
                <a:latin typeface="+mn-lt"/>
                <a:ea typeface="+mn-ea"/>
                <a:cs typeface="+mn-cs"/>
              </a:rPr>
              <a:t>cost</a:t>
            </a:r>
            <a:r>
              <a:rPr lang="it-IT" sz="1200" kern="1200">
                <a:solidFill>
                  <a:schemeClr val="tx1"/>
                </a:solidFill>
                <a:effectLst/>
                <a:latin typeface="+mn-lt"/>
                <a:ea typeface="+mn-ea"/>
                <a:cs typeface="+mn-cs"/>
              </a:rPr>
              <a:t> per click </a:t>
            </a:r>
            <a:r>
              <a:rPr lang="it-IT" sz="1200" kern="1200" err="1">
                <a:solidFill>
                  <a:schemeClr val="tx1"/>
                </a:solidFill>
                <a:effectLst/>
                <a:latin typeface="+mn-lt"/>
                <a:ea typeface="+mn-ea"/>
                <a:cs typeface="+mn-cs"/>
              </a:rPr>
              <a:t>instead</a:t>
            </a:r>
            <a:r>
              <a:rPr lang="it-IT" sz="1200" kern="1200">
                <a:solidFill>
                  <a:schemeClr val="tx1"/>
                </a:solidFill>
                <a:effectLst/>
                <a:latin typeface="+mn-lt"/>
                <a:ea typeface="+mn-ea"/>
                <a:cs typeface="+mn-cs"/>
              </a:rPr>
              <a:t> of the </a:t>
            </a:r>
            <a:r>
              <a:rPr lang="it-IT" sz="1200" kern="1200" err="1">
                <a:solidFill>
                  <a:schemeClr val="tx1"/>
                </a:solidFill>
                <a:effectLst/>
                <a:latin typeface="+mn-lt"/>
                <a:ea typeface="+mn-ea"/>
                <a:cs typeface="+mn-cs"/>
              </a:rPr>
              <a:t>whole</a:t>
            </a:r>
            <a:r>
              <a:rPr lang="it-IT" sz="1200" kern="1200">
                <a:solidFill>
                  <a:schemeClr val="tx1"/>
                </a:solidFill>
                <a:effectLst/>
                <a:latin typeface="+mn-lt"/>
                <a:ea typeface="+mn-ea"/>
                <a:cs typeface="+mn-cs"/>
              </a:rPr>
              <a:t> </a:t>
            </a:r>
            <a:r>
              <a:rPr lang="it-IT" sz="1200" kern="1200" dirty="0" err="1">
                <a:solidFill>
                  <a:schemeClr val="tx1"/>
                </a:solidFill>
                <a:effectLst/>
                <a:latin typeface="+mn-lt"/>
                <a:ea typeface="+mn-ea"/>
                <a:cs typeface="+mn-cs"/>
              </a:rPr>
              <a:t>objective</a:t>
            </a:r>
            <a:r>
              <a:rPr lang="it-IT" sz="1200" kern="1200" dirty="0">
                <a:solidFill>
                  <a:schemeClr val="tx1"/>
                </a:solidFill>
                <a:effectLst/>
                <a:latin typeface="+mn-lt"/>
                <a:ea typeface="+mn-ea"/>
                <a:cs typeface="+mn-cs"/>
              </a:rPr>
              <a:t> </a:t>
            </a:r>
            <a:r>
              <a:rPr lang="it-IT" sz="1200" kern="1200" err="1">
                <a:solidFill>
                  <a:schemeClr val="tx1"/>
                </a:solidFill>
                <a:effectLst/>
                <a:latin typeface="+mn-lt"/>
                <a:ea typeface="+mn-ea"/>
                <a:cs typeface="+mn-cs"/>
              </a:rPr>
              <a:t>function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solution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found</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avoid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excessive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corretaion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between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price</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bid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selection</a:t>
            </a:r>
            <a:r>
              <a:rPr lang="it-IT" sz="1200" kern="1200">
                <a:solidFill>
                  <a:schemeClr val="tx1"/>
                </a:solidFill>
                <a:effectLst/>
                <a:latin typeface="+mn-lt"/>
                <a:ea typeface="+mn-ea"/>
                <a:cs typeface="+mn-cs"/>
              </a:rPr>
              <a:t>. Note </a:t>
            </a:r>
            <a:r>
              <a:rPr lang="it-IT" sz="1200" kern="1200" err="1">
                <a:solidFill>
                  <a:schemeClr val="tx1"/>
                </a:solidFill>
                <a:effectLst/>
                <a:latin typeface="+mn-lt"/>
                <a:ea typeface="+mn-ea"/>
                <a:cs typeface="+mn-cs"/>
              </a:rPr>
              <a:t>also</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that</a:t>
            </a:r>
            <a:r>
              <a:rPr lang="it-IT" sz="1200" kern="120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pricing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paramters</a:t>
            </a:r>
            <a:r>
              <a:rPr lang="it-IT" sz="1200" kern="1200" dirty="0">
                <a:solidFill>
                  <a:schemeClr val="tx1"/>
                </a:solidFill>
                <a:effectLst/>
                <a:latin typeface="+mn-lt"/>
                <a:ea typeface="+mn-ea"/>
                <a:cs typeface="+mn-cs"/>
              </a:rPr>
              <a:t> of  the </a:t>
            </a:r>
            <a:r>
              <a:rPr lang="it-IT" sz="1200" kern="1200" err="1">
                <a:solidFill>
                  <a:schemeClr val="tx1"/>
                </a:solidFill>
                <a:effectLst/>
                <a:latin typeface="+mn-lt"/>
                <a:ea typeface="+mn-ea"/>
                <a:cs typeface="+mn-cs"/>
              </a:rPr>
              <a:t>objective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funcrion</a:t>
            </a:r>
            <a:r>
              <a:rPr lang="it-IT" sz="1200" kern="1200">
                <a:solidFill>
                  <a:schemeClr val="tx1"/>
                </a:solidFill>
                <a:effectLst/>
                <a:latin typeface="+mn-lt"/>
                <a:ea typeface="+mn-ea"/>
                <a:cs typeface="+mn-cs"/>
              </a:rPr>
              <a:t> </a:t>
            </a:r>
            <a:r>
              <a:rPr lang="it-IT" sz="1200" kern="1200" dirty="0">
                <a:solidFill>
                  <a:schemeClr val="tx1"/>
                </a:solidFill>
                <a:effectLst/>
                <a:latin typeface="+mn-lt"/>
                <a:ea typeface="+mn-ea"/>
                <a:cs typeface="+mn-cs"/>
              </a:rPr>
              <a:t>are </a:t>
            </a:r>
            <a:r>
              <a:rPr lang="it-IT" sz="1200" kern="120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one</a:t>
            </a:r>
            <a:r>
              <a:rPr lang="it-IT" sz="1200" kern="1200">
                <a:solidFill>
                  <a:schemeClr val="tx1"/>
                </a:solidFill>
                <a:effectLst/>
                <a:latin typeface="+mn-lt"/>
                <a:ea typeface="+mn-ea"/>
                <a:cs typeface="+mn-cs"/>
              </a:rPr>
              <a:t> of the </a:t>
            </a:r>
            <a:r>
              <a:rPr lang="it-IT" sz="1200" kern="1200" err="1">
                <a:solidFill>
                  <a:schemeClr val="tx1"/>
                </a:solidFill>
                <a:effectLst/>
                <a:latin typeface="+mn-lt"/>
                <a:ea typeface="+mn-ea"/>
                <a:cs typeface="+mn-cs"/>
              </a:rPr>
              <a:t>previous</a:t>
            </a:r>
            <a:r>
              <a:rPr lang="it-IT" sz="1200" kern="1200">
                <a:solidFill>
                  <a:schemeClr val="tx1"/>
                </a:solidFill>
                <a:effectLst/>
                <a:latin typeface="+mn-lt"/>
                <a:ea typeface="+mn-ea"/>
                <a:cs typeface="+mn-cs"/>
              </a:rPr>
              <a:t> round</a:t>
            </a:r>
            <a:endParaRPr lang="it-IT"/>
          </a:p>
          <a:p>
            <a:endParaRPr lang="en-US"/>
          </a:p>
        </p:txBody>
      </p:sp>
      <p:sp>
        <p:nvSpPr>
          <p:cNvPr id="4" name="Slide Number Placeholder 3"/>
          <p:cNvSpPr>
            <a:spLocks noGrp="1"/>
          </p:cNvSpPr>
          <p:nvPr>
            <p:ph type="sldNum" sz="quarter" idx="5"/>
          </p:nvPr>
        </p:nvSpPr>
        <p:spPr/>
        <p:txBody>
          <a:bodyPr/>
          <a:lstStyle/>
          <a:p>
            <a:fld id="{C173829E-3BF9-6D47-A53C-EB5FB32B9691}" type="slidenum">
              <a:rPr lang="it-IT" smtClean="0"/>
              <a:t>39</a:t>
            </a:fld>
            <a:endParaRPr lang="it-IT"/>
          </a:p>
        </p:txBody>
      </p:sp>
    </p:spTree>
    <p:extLst>
      <p:ext uri="{BB962C8B-B14F-4D97-AF65-F5344CB8AC3E}">
        <p14:creationId xmlns:p14="http://schemas.microsoft.com/office/powerpoint/2010/main" val="439852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err="1">
                <a:solidFill>
                  <a:schemeClr val="tx1"/>
                </a:solidFill>
                <a:effectLst/>
                <a:latin typeface="+mn-lt"/>
                <a:ea typeface="+mn-ea"/>
                <a:cs typeface="+mn-cs"/>
              </a:rPr>
              <a:t>Given</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bid</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environment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will</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return</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values</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number</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clicks</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cost</a:t>
            </a:r>
            <a:r>
              <a:rPr lang="it-IT" sz="1200" kern="1200">
                <a:solidFill>
                  <a:schemeClr val="tx1"/>
                </a:solidFill>
                <a:effectLst/>
                <a:latin typeface="+mn-lt"/>
                <a:ea typeface="+mn-ea"/>
                <a:cs typeface="+mn-cs"/>
              </a:rPr>
              <a:t> per click </a:t>
            </a:r>
            <a:r>
              <a:rPr lang="it-IT" sz="1200" kern="1200" err="1">
                <a:solidFill>
                  <a:schemeClr val="tx1"/>
                </a:solidFill>
                <a:effectLst/>
                <a:latin typeface="+mn-lt"/>
                <a:ea typeface="+mn-ea"/>
                <a:cs typeface="+mn-cs"/>
              </a:rPr>
              <a:t>collected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drawng</a:t>
            </a:r>
            <a:r>
              <a:rPr lang="it-IT" sz="1200" kern="1200">
                <a:solidFill>
                  <a:schemeClr val="tx1"/>
                </a:solidFill>
                <a:effectLst/>
                <a:latin typeface="+mn-lt"/>
                <a:ea typeface="+mn-ea"/>
                <a:cs typeface="+mn-cs"/>
              </a:rPr>
              <a:t> from the </a:t>
            </a:r>
            <a:r>
              <a:rPr lang="it-IT" sz="1200" kern="1200" err="1">
                <a:solidFill>
                  <a:schemeClr val="tx1"/>
                </a:solidFill>
                <a:effectLst/>
                <a:latin typeface="+mn-lt"/>
                <a:ea typeface="+mn-ea"/>
                <a:cs typeface="+mn-cs"/>
              </a:rPr>
              <a:t>distribution</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parameter</a:t>
            </a:r>
            <a:endParaRPr lang="it-IT"/>
          </a:p>
          <a:p>
            <a:endParaRPr lang="en-US"/>
          </a:p>
        </p:txBody>
      </p:sp>
      <p:sp>
        <p:nvSpPr>
          <p:cNvPr id="4" name="Slide Number Placeholder 3"/>
          <p:cNvSpPr>
            <a:spLocks noGrp="1"/>
          </p:cNvSpPr>
          <p:nvPr>
            <p:ph type="sldNum" sz="quarter" idx="5"/>
          </p:nvPr>
        </p:nvSpPr>
        <p:spPr/>
        <p:txBody>
          <a:bodyPr/>
          <a:lstStyle/>
          <a:p>
            <a:fld id="{C173829E-3BF9-6D47-A53C-EB5FB32B9691}" type="slidenum">
              <a:rPr lang="it-IT" smtClean="0"/>
              <a:t>40</a:t>
            </a:fld>
            <a:endParaRPr lang="it-IT"/>
          </a:p>
        </p:txBody>
      </p:sp>
    </p:spTree>
    <p:extLst>
      <p:ext uri="{BB962C8B-B14F-4D97-AF65-F5344CB8AC3E}">
        <p14:creationId xmlns:p14="http://schemas.microsoft.com/office/powerpoint/2010/main" val="2417345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err="1">
                <a:solidFill>
                  <a:schemeClr val="tx1"/>
                </a:solidFill>
                <a:effectLst/>
                <a:latin typeface="+mn-lt"/>
                <a:ea typeface="+mn-ea"/>
                <a:cs typeface="+mn-cs"/>
              </a:rPr>
              <a:t>Then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pull the best </a:t>
            </a:r>
            <a:r>
              <a:rPr lang="it-IT" sz="1200" kern="1200" err="1">
                <a:solidFill>
                  <a:schemeClr val="tx1"/>
                </a:solidFill>
                <a:effectLst/>
                <a:latin typeface="+mn-lt"/>
                <a:ea typeface="+mn-ea"/>
                <a:cs typeface="+mn-cs"/>
              </a:rPr>
              <a:t>price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also</a:t>
            </a:r>
            <a:r>
              <a:rPr lang="it-IT" sz="1200" kern="1200">
                <a:solidFill>
                  <a:schemeClr val="tx1"/>
                </a:solidFill>
                <a:effectLst/>
                <a:latin typeface="+mn-lt"/>
                <a:ea typeface="+mn-ea"/>
                <a:cs typeface="+mn-cs"/>
              </a:rPr>
              <a:t> in </a:t>
            </a:r>
            <a:r>
              <a:rPr lang="it-IT" sz="1200" kern="1200" err="1">
                <a:solidFill>
                  <a:schemeClr val="tx1"/>
                </a:solidFill>
                <a:effectLst/>
                <a:latin typeface="+mn-lt"/>
                <a:ea typeface="+mn-ea"/>
                <a:cs typeface="+mn-cs"/>
              </a:rPr>
              <a:t>this</a:t>
            </a:r>
            <a:r>
              <a:rPr lang="it-IT" sz="1200" kern="1200">
                <a:solidFill>
                  <a:schemeClr val="tx1"/>
                </a:solidFill>
                <a:effectLst/>
                <a:latin typeface="+mn-lt"/>
                <a:ea typeface="+mn-ea"/>
                <a:cs typeface="+mn-cs"/>
              </a:rPr>
              <a:t> case </a:t>
            </a:r>
            <a:r>
              <a:rPr lang="it-IT" sz="1200" kern="1200" err="1">
                <a:solidFill>
                  <a:schemeClr val="tx1"/>
                </a:solidFill>
                <a:effectLst/>
                <a:latin typeface="+mn-lt"/>
                <a:ea typeface="+mn-ea"/>
                <a:cs typeface="+mn-cs"/>
              </a:rPr>
              <a:t>following</a:t>
            </a:r>
            <a:r>
              <a:rPr lang="it-IT" sz="1200" kern="1200">
                <a:solidFill>
                  <a:schemeClr val="tx1"/>
                </a:solidFill>
                <a:effectLst/>
                <a:latin typeface="+mn-lt"/>
                <a:ea typeface="+mn-ea"/>
                <a:cs typeface="+mn-cs"/>
              </a:rPr>
              <a:t> TS </a:t>
            </a:r>
            <a:r>
              <a:rPr lang="it-IT" sz="1200" kern="1200" err="1">
                <a:solidFill>
                  <a:schemeClr val="tx1"/>
                </a:solidFill>
                <a:effectLst/>
                <a:latin typeface="+mn-lt"/>
                <a:ea typeface="+mn-ea"/>
                <a:cs typeface="+mn-cs"/>
              </a:rPr>
              <a:t>algorithm</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maximizine</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margin</a:t>
            </a:r>
            <a:r>
              <a:rPr lang="it-IT" sz="1200" kern="1200">
                <a:solidFill>
                  <a:schemeClr val="tx1"/>
                </a:solidFill>
                <a:effectLst/>
                <a:latin typeface="+mn-lt"/>
                <a:ea typeface="+mn-ea"/>
                <a:cs typeface="+mn-cs"/>
              </a:rPr>
              <a:t>.</a:t>
            </a:r>
            <a:endParaRPr lang="it-IT"/>
          </a:p>
          <a:p>
            <a:endParaRPr lang="en-US"/>
          </a:p>
        </p:txBody>
      </p:sp>
      <p:sp>
        <p:nvSpPr>
          <p:cNvPr id="4" name="Slide Number Placeholder 3"/>
          <p:cNvSpPr>
            <a:spLocks noGrp="1"/>
          </p:cNvSpPr>
          <p:nvPr>
            <p:ph type="sldNum" sz="quarter" idx="5"/>
          </p:nvPr>
        </p:nvSpPr>
        <p:spPr/>
        <p:txBody>
          <a:bodyPr/>
          <a:lstStyle/>
          <a:p>
            <a:fld id="{C173829E-3BF9-6D47-A53C-EB5FB32B9691}" type="slidenum">
              <a:rPr lang="it-IT" smtClean="0"/>
              <a:t>41</a:t>
            </a:fld>
            <a:endParaRPr lang="it-IT"/>
          </a:p>
        </p:txBody>
      </p:sp>
    </p:spTree>
    <p:extLst>
      <p:ext uri="{BB962C8B-B14F-4D97-AF65-F5344CB8AC3E}">
        <p14:creationId xmlns:p14="http://schemas.microsoft.com/office/powerpoint/2010/main" val="156694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err="1">
                <a:solidFill>
                  <a:schemeClr val="tx1"/>
                </a:solidFill>
                <a:effectLst/>
                <a:latin typeface="+mn-lt"/>
                <a:ea typeface="+mn-ea"/>
                <a:cs typeface="+mn-cs"/>
              </a:rPr>
              <a:t>We</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think</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our</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customers</a:t>
            </a:r>
            <a:r>
              <a:rPr lang="it-IT" sz="1200" b="0" i="0" u="none" strike="noStrike" kern="1200">
                <a:solidFill>
                  <a:schemeClr val="tx1"/>
                </a:solidFill>
                <a:effectLst/>
                <a:latin typeface="+mn-lt"/>
                <a:ea typeface="+mn-ea"/>
                <a:cs typeface="+mn-cs"/>
              </a:rPr>
              <a:t> can be </a:t>
            </a:r>
            <a:r>
              <a:rPr lang="it-IT" sz="1200" b="0" i="0" u="none" strike="noStrike" kern="1200" err="1">
                <a:solidFill>
                  <a:schemeClr val="tx1"/>
                </a:solidFill>
                <a:effectLst/>
                <a:latin typeface="+mn-lt"/>
                <a:ea typeface="+mn-ea"/>
                <a:cs typeface="+mn-cs"/>
              </a:rPr>
              <a:t>characterize</a:t>
            </a:r>
            <a:r>
              <a:rPr lang="it-IT" sz="1200" b="0" i="0" u="none" strike="noStrike" kern="1200">
                <a:solidFill>
                  <a:schemeClr val="tx1"/>
                </a:solidFill>
                <a:effectLst/>
                <a:latin typeface="+mn-lt"/>
                <a:ea typeface="+mn-ea"/>
                <a:cs typeface="+mn-cs"/>
              </a:rPr>
              <a:t> by </a:t>
            </a:r>
            <a:r>
              <a:rPr lang="it-IT" sz="1200" b="0" i="0" u="none" strike="noStrike" kern="1200" err="1">
                <a:solidFill>
                  <a:schemeClr val="tx1"/>
                </a:solidFill>
                <a:effectLst/>
                <a:latin typeface="+mn-lt"/>
                <a:ea typeface="+mn-ea"/>
                <a:cs typeface="+mn-cs"/>
              </a:rPr>
              <a:t>two</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distict</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fetures</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one</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realted</a:t>
            </a:r>
            <a:r>
              <a:rPr lang="it-IT" sz="1200" b="0" i="0" u="none" strike="noStrike" kern="1200">
                <a:solidFill>
                  <a:schemeClr val="tx1"/>
                </a:solidFill>
                <a:effectLst/>
                <a:latin typeface="+mn-lt"/>
                <a:ea typeface="+mn-ea"/>
                <a:cs typeface="+mn-cs"/>
              </a:rPr>
              <a:t> to </a:t>
            </a:r>
            <a:r>
              <a:rPr lang="it-IT" sz="1200" b="0" i="0" u="none" strike="noStrike" kern="1200" err="1">
                <a:solidFill>
                  <a:schemeClr val="tx1"/>
                </a:solidFill>
                <a:effectLst/>
                <a:latin typeface="+mn-lt"/>
                <a:ea typeface="+mn-ea"/>
                <a:cs typeface="+mn-cs"/>
              </a:rPr>
              <a:t>age</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that</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we</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dicotomize</a:t>
            </a:r>
            <a:r>
              <a:rPr lang="it-IT" sz="1200" b="0" i="0" u="none" strike="noStrike" kern="1200">
                <a:solidFill>
                  <a:schemeClr val="tx1"/>
                </a:solidFill>
                <a:effectLst/>
                <a:latin typeface="+mn-lt"/>
                <a:ea typeface="+mn-ea"/>
                <a:cs typeface="+mn-cs"/>
              </a:rPr>
              <a:t> in under or over 60 and </a:t>
            </a:r>
            <a:r>
              <a:rPr lang="it-IT" sz="1200" b="0" i="0" u="none" strike="noStrike" kern="1200" err="1">
                <a:solidFill>
                  <a:schemeClr val="tx1"/>
                </a:solidFill>
                <a:effectLst/>
                <a:latin typeface="+mn-lt"/>
                <a:ea typeface="+mn-ea"/>
                <a:cs typeface="+mn-cs"/>
              </a:rPr>
              <a:t>one</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related</a:t>
            </a:r>
            <a:r>
              <a:rPr lang="it-IT" sz="1200" b="0" i="0" u="none" strike="noStrike" kern="1200">
                <a:solidFill>
                  <a:schemeClr val="tx1"/>
                </a:solidFill>
                <a:effectLst/>
                <a:latin typeface="+mn-lt"/>
                <a:ea typeface="+mn-ea"/>
                <a:cs typeface="+mn-cs"/>
              </a:rPr>
              <a:t> to </a:t>
            </a:r>
            <a:r>
              <a:rPr lang="it-IT" sz="1200" b="0" i="0" u="none" strike="noStrike" kern="1200" err="1">
                <a:solidFill>
                  <a:schemeClr val="tx1"/>
                </a:solidFill>
                <a:effectLst/>
                <a:latin typeface="+mn-lt"/>
                <a:ea typeface="+mn-ea"/>
                <a:cs typeface="+mn-cs"/>
              </a:rPr>
              <a:t>profession</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dicotomized</a:t>
            </a:r>
            <a:r>
              <a:rPr lang="it-IT" sz="1200" b="0" i="0" u="none" strike="noStrike" kern="1200">
                <a:solidFill>
                  <a:schemeClr val="tx1"/>
                </a:solidFill>
                <a:effectLst/>
                <a:latin typeface="+mn-lt"/>
                <a:ea typeface="+mn-ea"/>
                <a:cs typeface="+mn-cs"/>
              </a:rPr>
              <a:t> in </a:t>
            </a:r>
            <a:r>
              <a:rPr lang="it-IT" sz="1200" b="0" i="0" u="none" strike="noStrike" kern="1200" err="1">
                <a:solidFill>
                  <a:schemeClr val="tx1"/>
                </a:solidFill>
                <a:effectLst/>
                <a:latin typeface="+mn-lt"/>
                <a:ea typeface="+mn-ea"/>
                <a:cs typeface="+mn-cs"/>
              </a:rPr>
              <a:t>student</a:t>
            </a:r>
            <a:r>
              <a:rPr lang="it-IT" sz="1200" b="0" i="0" u="none" strike="noStrike" kern="1200">
                <a:solidFill>
                  <a:schemeClr val="tx1"/>
                </a:solidFill>
                <a:effectLst/>
                <a:latin typeface="+mn-lt"/>
                <a:ea typeface="+mn-ea"/>
                <a:cs typeface="+mn-cs"/>
              </a:rPr>
              <a:t> or non </a:t>
            </a:r>
            <a:r>
              <a:rPr lang="it-IT" sz="1200" b="0" i="0" u="none" strike="noStrike" kern="1200" err="1">
                <a:solidFill>
                  <a:schemeClr val="tx1"/>
                </a:solidFill>
                <a:effectLst/>
                <a:latin typeface="+mn-lt"/>
                <a:ea typeface="+mn-ea"/>
                <a:cs typeface="+mn-cs"/>
              </a:rPr>
              <a:t>student</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Given</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this</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features</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we</a:t>
            </a:r>
            <a:r>
              <a:rPr lang="it-IT" sz="1200" b="0" i="0" u="none" strike="noStrike" kern="1200">
                <a:solidFill>
                  <a:schemeClr val="tx1"/>
                </a:solidFill>
                <a:effectLst/>
                <a:latin typeface="+mn-lt"/>
                <a:ea typeface="+mn-ea"/>
                <a:cs typeface="+mn-cs"/>
              </a:rPr>
              <a:t> can </a:t>
            </a:r>
            <a:r>
              <a:rPr lang="it-IT" sz="1200" b="0" i="0" u="none" strike="noStrike" kern="1200" err="1">
                <a:solidFill>
                  <a:schemeClr val="tx1"/>
                </a:solidFill>
                <a:effectLst/>
                <a:latin typeface="+mn-lt"/>
                <a:ea typeface="+mn-ea"/>
                <a:cs typeface="+mn-cs"/>
              </a:rPr>
              <a:t>thnk</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about</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three</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main</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classes</a:t>
            </a:r>
            <a:r>
              <a:rPr lang="it-IT" sz="1200" b="0" i="0" u="none" strike="noStrike" kern="1200">
                <a:solidFill>
                  <a:schemeClr val="tx1"/>
                </a:solidFill>
                <a:effectLst/>
                <a:latin typeface="+mn-lt"/>
                <a:ea typeface="+mn-ea"/>
                <a:cs typeface="+mn-cs"/>
              </a:rPr>
              <a:t> of </a:t>
            </a:r>
            <a:r>
              <a:rPr lang="it-IT" sz="1200" b="0" i="0" u="none" strike="noStrike" kern="1200" err="1">
                <a:solidFill>
                  <a:schemeClr val="tx1"/>
                </a:solidFill>
                <a:effectLst/>
                <a:latin typeface="+mn-lt"/>
                <a:ea typeface="+mn-ea"/>
                <a:cs typeface="+mn-cs"/>
              </a:rPr>
              <a:t>customers</a:t>
            </a:r>
            <a:r>
              <a:rPr lang="it-IT" sz="1200" b="0" i="0" u="none" strike="noStrike" kern="1200">
                <a:solidFill>
                  <a:schemeClr val="tx1"/>
                </a:solidFill>
                <a:effectLst/>
                <a:latin typeface="+mn-lt"/>
                <a:ea typeface="+mn-ea"/>
                <a:cs typeface="+mn-cs"/>
              </a:rPr>
              <a:t>: Over 60, Under 60 – </a:t>
            </a:r>
            <a:r>
              <a:rPr lang="it-IT" sz="1200" b="0" i="0" u="none" strike="noStrike" kern="1200" err="1">
                <a:solidFill>
                  <a:schemeClr val="tx1"/>
                </a:solidFill>
                <a:effectLst/>
                <a:latin typeface="+mn-lt"/>
                <a:ea typeface="+mn-ea"/>
                <a:cs typeface="+mn-cs"/>
              </a:rPr>
              <a:t>not</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student</a:t>
            </a:r>
            <a:r>
              <a:rPr lang="it-IT" sz="1200" b="0" i="0" u="none" strike="noStrike" kern="1200">
                <a:solidFill>
                  <a:schemeClr val="tx1"/>
                </a:solidFill>
                <a:effectLst/>
                <a:latin typeface="+mn-lt"/>
                <a:ea typeface="+mn-ea"/>
                <a:cs typeface="+mn-cs"/>
              </a:rPr>
              <a:t>, and </a:t>
            </a:r>
            <a:r>
              <a:rPr lang="it-IT" sz="1200" b="0" i="0" u="none" strike="noStrike" kern="1200" err="1">
                <a:solidFill>
                  <a:schemeClr val="tx1"/>
                </a:solidFill>
                <a:effectLst/>
                <a:latin typeface="+mn-lt"/>
                <a:ea typeface="+mn-ea"/>
                <a:cs typeface="+mn-cs"/>
              </a:rPr>
              <a:t>student</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This</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partition</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is</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usefull</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if</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we</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want</a:t>
            </a:r>
            <a:r>
              <a:rPr lang="it-IT" sz="1200" b="0" i="0" u="none" strike="noStrike" kern="1200">
                <a:solidFill>
                  <a:schemeClr val="tx1"/>
                </a:solidFill>
                <a:effectLst/>
                <a:latin typeface="+mn-lt"/>
                <a:ea typeface="+mn-ea"/>
                <a:cs typeface="+mn-cs"/>
              </a:rPr>
              <a:t> to </a:t>
            </a:r>
            <a:r>
              <a:rPr lang="it-IT" sz="1200" b="0" i="0" u="none" strike="noStrike" kern="1200" err="1">
                <a:solidFill>
                  <a:schemeClr val="tx1"/>
                </a:solidFill>
                <a:effectLst/>
                <a:latin typeface="+mn-lt"/>
                <a:ea typeface="+mn-ea"/>
                <a:cs typeface="+mn-cs"/>
              </a:rPr>
              <a:t>diversify</a:t>
            </a:r>
            <a:r>
              <a:rPr lang="it-IT" sz="1200" b="0" i="0" u="none" strike="noStrike" kern="1200">
                <a:solidFill>
                  <a:schemeClr val="tx1"/>
                </a:solidFill>
                <a:effectLst/>
                <a:latin typeface="+mn-lt"/>
                <a:ea typeface="+mn-ea"/>
                <a:cs typeface="+mn-cs"/>
              </a:rPr>
              <a:t> the </a:t>
            </a:r>
            <a:r>
              <a:rPr lang="it-IT" sz="1200" b="0" i="0" u="none" strike="noStrike" kern="1200" err="1">
                <a:solidFill>
                  <a:schemeClr val="tx1"/>
                </a:solidFill>
                <a:effectLst/>
                <a:latin typeface="+mn-lt"/>
                <a:ea typeface="+mn-ea"/>
                <a:cs typeface="+mn-cs"/>
              </a:rPr>
              <a:t>prices</a:t>
            </a:r>
            <a:r>
              <a:rPr lang="it-IT" sz="1200" b="0" i="0" u="none" strike="noStrike" kern="1200">
                <a:solidFill>
                  <a:schemeClr val="tx1"/>
                </a:solidFill>
                <a:effectLst/>
                <a:latin typeface="+mn-lt"/>
                <a:ea typeface="+mn-ea"/>
                <a:cs typeface="+mn-cs"/>
              </a:rPr>
              <a:t> with </a:t>
            </a:r>
            <a:r>
              <a:rPr lang="it-IT" sz="1200" b="0" i="0" u="none" strike="noStrike" kern="1200" err="1">
                <a:solidFill>
                  <a:schemeClr val="tx1"/>
                </a:solidFill>
                <a:effectLst/>
                <a:latin typeface="+mn-lt"/>
                <a:ea typeface="+mn-ea"/>
                <a:cs typeface="+mn-cs"/>
              </a:rPr>
              <a:t>specific</a:t>
            </a:r>
            <a:r>
              <a:rPr lang="it-IT" sz="1200" b="0" i="0" u="none" strike="noStrike" kern="1200">
                <a:solidFill>
                  <a:schemeClr val="tx1"/>
                </a:solidFill>
                <a:effectLst/>
                <a:latin typeface="+mn-lt"/>
                <a:ea typeface="+mn-ea"/>
                <a:cs typeface="+mn-cs"/>
              </a:rPr>
              <a:t> </a:t>
            </a:r>
            <a:r>
              <a:rPr lang="it-IT" sz="1200" b="0" i="0" u="none" strike="noStrike" kern="1200" err="1">
                <a:solidFill>
                  <a:schemeClr val="tx1"/>
                </a:solidFill>
                <a:effectLst/>
                <a:latin typeface="+mn-lt"/>
                <a:ea typeface="+mn-ea"/>
                <a:cs typeface="+mn-cs"/>
              </a:rPr>
              <a:t>discounts</a:t>
            </a:r>
            <a:r>
              <a:rPr lang="it-IT" sz="1200" b="0" i="0" u="none" strike="noStrike" kern="1200">
                <a:solidFill>
                  <a:schemeClr val="tx1"/>
                </a:solidFill>
                <a:effectLst/>
                <a:latin typeface="+mn-lt"/>
                <a:ea typeface="+mn-ea"/>
                <a:cs typeface="+mn-cs"/>
              </a:rPr>
              <a:t> for </a:t>
            </a:r>
            <a:r>
              <a:rPr lang="it-IT" sz="1200" b="0" i="0" u="none" strike="noStrike" kern="1200" err="1">
                <a:solidFill>
                  <a:schemeClr val="tx1"/>
                </a:solidFill>
                <a:effectLst/>
                <a:latin typeface="+mn-lt"/>
                <a:ea typeface="+mn-ea"/>
                <a:cs typeface="+mn-cs"/>
              </a:rPr>
              <a:t>example</a:t>
            </a:r>
            <a:endParaRPr lang="it-IT" sz="1200" b="0" i="0" u="none" strike="noStrike" kern="1200">
              <a:solidFill>
                <a:schemeClr val="tx1"/>
              </a:solidFill>
              <a:effectLst/>
              <a:latin typeface="+mn-lt"/>
              <a:ea typeface="+mn-ea"/>
              <a:cs typeface="+mn-cs"/>
            </a:endParaRPr>
          </a:p>
          <a:p>
            <a:r>
              <a:rPr lang="it-IT"/>
              <a:t>For </a:t>
            </a:r>
            <a:r>
              <a:rPr lang="it-IT" err="1"/>
              <a:t>each</a:t>
            </a:r>
            <a:r>
              <a:rPr lang="it-IT"/>
              <a:t> </a:t>
            </a:r>
            <a:r>
              <a:rPr lang="it-IT" err="1"/>
              <a:t>customer</a:t>
            </a:r>
            <a:r>
              <a:rPr lang="it-IT"/>
              <a:t> </a:t>
            </a:r>
            <a:r>
              <a:rPr lang="it-IT" err="1"/>
              <a:t>class</a:t>
            </a:r>
            <a:r>
              <a:rPr lang="it-IT"/>
              <a:t> </a:t>
            </a:r>
            <a:r>
              <a:rPr lang="it-IT" err="1"/>
              <a:t>we</a:t>
            </a:r>
            <a:r>
              <a:rPr lang="it-IT"/>
              <a:t> </a:t>
            </a:r>
            <a:r>
              <a:rPr lang="it-IT" err="1"/>
              <a:t>defined</a:t>
            </a:r>
            <a:r>
              <a:rPr lang="it-IT"/>
              <a:t> some </a:t>
            </a:r>
            <a:r>
              <a:rPr lang="it-IT" err="1"/>
              <a:t>stocastic</a:t>
            </a:r>
            <a:r>
              <a:rPr lang="it-IT"/>
              <a:t> </a:t>
            </a:r>
            <a:r>
              <a:rPr lang="it-IT" err="1"/>
              <a:t>parameters</a:t>
            </a:r>
            <a:r>
              <a:rPr lang="it-IT"/>
              <a:t> </a:t>
            </a:r>
            <a:r>
              <a:rPr lang="it-IT" err="1"/>
              <a:t>that</a:t>
            </a:r>
            <a:r>
              <a:rPr lang="it-IT"/>
              <a:t> </a:t>
            </a:r>
            <a:r>
              <a:rPr lang="it-IT" err="1"/>
              <a:t>identify</a:t>
            </a:r>
            <a:r>
              <a:rPr lang="it-IT"/>
              <a:t> </a:t>
            </a:r>
            <a:r>
              <a:rPr lang="it-IT" err="1"/>
              <a:t>their</a:t>
            </a:r>
            <a:r>
              <a:rPr lang="it-IT"/>
              <a:t> </a:t>
            </a:r>
            <a:r>
              <a:rPr lang="it-IT" err="1"/>
              <a:t>purching</a:t>
            </a:r>
            <a:r>
              <a:rPr lang="it-IT"/>
              <a:t> </a:t>
            </a:r>
            <a:r>
              <a:rPr lang="it-IT" err="1"/>
              <a:t>habits</a:t>
            </a:r>
            <a:endParaRPr lang="it-IT"/>
          </a:p>
        </p:txBody>
      </p:sp>
      <p:sp>
        <p:nvSpPr>
          <p:cNvPr id="4" name="Segnaposto numero diapositiva 3"/>
          <p:cNvSpPr>
            <a:spLocks noGrp="1"/>
          </p:cNvSpPr>
          <p:nvPr>
            <p:ph type="sldNum" sz="quarter" idx="5"/>
          </p:nvPr>
        </p:nvSpPr>
        <p:spPr/>
        <p:txBody>
          <a:bodyPr/>
          <a:lstStyle/>
          <a:p>
            <a:fld id="{C173829E-3BF9-6D47-A53C-EB5FB32B9691}" type="slidenum">
              <a:rPr lang="it-IT" smtClean="0"/>
              <a:t>4</a:t>
            </a:fld>
            <a:endParaRPr lang="it-IT"/>
          </a:p>
        </p:txBody>
      </p:sp>
    </p:spTree>
    <p:extLst>
      <p:ext uri="{BB962C8B-B14F-4D97-AF65-F5344CB8AC3E}">
        <p14:creationId xmlns:p14="http://schemas.microsoft.com/office/powerpoint/2010/main" val="3189324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a:solidFill>
                  <a:schemeClr val="tx1"/>
                </a:solidFill>
                <a:effectLst/>
                <a:latin typeface="+mn-lt"/>
                <a:ea typeface="+mn-ea"/>
                <a:cs typeface="+mn-cs"/>
              </a:rPr>
              <a:t>And </a:t>
            </a:r>
            <a:r>
              <a:rPr lang="it-IT" sz="1200" kern="1200" err="1">
                <a:solidFill>
                  <a:schemeClr val="tx1"/>
                </a:solidFill>
                <a:effectLst/>
                <a:latin typeface="+mn-lt"/>
                <a:ea typeface="+mn-ea"/>
                <a:cs typeface="+mn-cs"/>
              </a:rPr>
              <a:t>given</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price</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environemnt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will</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return</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number</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purchase</a:t>
            </a:r>
            <a:r>
              <a:rPr lang="it-IT" sz="1200" kern="1200">
                <a:solidFill>
                  <a:schemeClr val="tx1"/>
                </a:solidFill>
                <a:effectLst/>
                <a:latin typeface="+mn-lt"/>
                <a:ea typeface="+mn-ea"/>
                <a:cs typeface="+mn-cs"/>
              </a:rPr>
              <a:t> and the </a:t>
            </a:r>
            <a:r>
              <a:rPr lang="it-IT" sz="1200" kern="1200" err="1">
                <a:solidFill>
                  <a:schemeClr val="tx1"/>
                </a:solidFill>
                <a:effectLst/>
                <a:latin typeface="+mn-lt"/>
                <a:ea typeface="+mn-ea"/>
                <a:cs typeface="+mn-cs"/>
              </a:rPr>
              <a:t>number</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returns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related</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purchase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happend</a:t>
            </a:r>
            <a:r>
              <a:rPr lang="it-IT" sz="1200" kern="1200">
                <a:solidFill>
                  <a:schemeClr val="tx1"/>
                </a:solidFill>
                <a:effectLst/>
                <a:latin typeface="+mn-lt"/>
                <a:ea typeface="+mn-ea"/>
                <a:cs typeface="+mn-cs"/>
              </a:rPr>
              <a:t> 30 </a:t>
            </a:r>
            <a:r>
              <a:rPr lang="it-IT" sz="1200" kern="1200" err="1">
                <a:solidFill>
                  <a:schemeClr val="tx1"/>
                </a:solidFill>
                <a:effectLst/>
                <a:latin typeface="+mn-lt"/>
                <a:ea typeface="+mn-ea"/>
                <a:cs typeface="+mn-cs"/>
              </a:rPr>
              <a:t>days</a:t>
            </a:r>
            <a:r>
              <a:rPr lang="it-IT" sz="1200" kern="1200">
                <a:solidFill>
                  <a:schemeClr val="tx1"/>
                </a:solidFill>
                <a:effectLst/>
                <a:latin typeface="+mn-lt"/>
                <a:ea typeface="+mn-ea"/>
                <a:cs typeface="+mn-cs"/>
              </a:rPr>
              <a:t> ago. In </a:t>
            </a:r>
            <a:r>
              <a:rPr lang="it-IT" sz="1200" kern="1200" err="1">
                <a:solidFill>
                  <a:schemeClr val="tx1"/>
                </a:solidFill>
                <a:effectLst/>
                <a:latin typeface="+mn-lt"/>
                <a:ea typeface="+mn-ea"/>
                <a:cs typeface="+mn-cs"/>
              </a:rPr>
              <a:t>this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pahse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also</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evaluate</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daiyly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reward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obtained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that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will</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then</a:t>
            </a:r>
            <a:r>
              <a:rPr lang="it-IT" sz="1200" kern="1200">
                <a:solidFill>
                  <a:schemeClr val="tx1"/>
                </a:solidFill>
                <a:effectLst/>
                <a:latin typeface="+mn-lt"/>
                <a:ea typeface="+mn-ea"/>
                <a:cs typeface="+mn-cs"/>
              </a:rPr>
              <a:t> be </a:t>
            </a:r>
            <a:r>
              <a:rPr lang="it-IT" sz="1200" kern="1200" err="1">
                <a:solidFill>
                  <a:schemeClr val="tx1"/>
                </a:solidFill>
                <a:effectLst/>
                <a:latin typeface="+mn-lt"/>
                <a:ea typeface="+mn-ea"/>
                <a:cs typeface="+mn-cs"/>
              </a:rPr>
              <a:t>compared</a:t>
            </a:r>
            <a:r>
              <a:rPr lang="it-IT" sz="1200" kern="1200">
                <a:solidFill>
                  <a:schemeClr val="tx1"/>
                </a:solidFill>
                <a:effectLst/>
                <a:latin typeface="+mn-lt"/>
                <a:ea typeface="+mn-ea"/>
                <a:cs typeface="+mn-cs"/>
              </a:rPr>
              <a:t> with the </a:t>
            </a:r>
            <a:r>
              <a:rPr lang="it-IT" sz="1200" kern="1200" err="1">
                <a:solidFill>
                  <a:schemeClr val="tx1"/>
                </a:solidFill>
                <a:effectLst/>
                <a:latin typeface="+mn-lt"/>
                <a:ea typeface="+mn-ea"/>
                <a:cs typeface="+mn-cs"/>
              </a:rPr>
              <a:t>one</a:t>
            </a:r>
            <a:r>
              <a:rPr lang="it-IT" sz="1200" kern="1200">
                <a:solidFill>
                  <a:schemeClr val="tx1"/>
                </a:solidFill>
                <a:effectLst/>
                <a:latin typeface="+mn-lt"/>
                <a:ea typeface="+mn-ea"/>
                <a:cs typeface="+mn-cs"/>
              </a:rPr>
              <a:t> from the </a:t>
            </a:r>
            <a:r>
              <a:rPr lang="it-IT" sz="1200" kern="1200" err="1">
                <a:solidFill>
                  <a:schemeClr val="tx1"/>
                </a:solidFill>
                <a:effectLst/>
                <a:latin typeface="+mn-lt"/>
                <a:ea typeface="+mn-ea"/>
                <a:cs typeface="+mn-cs"/>
              </a:rPr>
              <a:t>clyrvoian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algorithm</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asses</a:t>
            </a:r>
            <a:r>
              <a:rPr lang="it-IT" sz="1200" kern="1200" dirty="0">
                <a:solidFill>
                  <a:schemeClr val="tx1"/>
                </a:solidFill>
                <a:effectLst/>
                <a:latin typeface="+mn-lt"/>
                <a:ea typeface="+mn-ea"/>
                <a:cs typeface="+mn-cs"/>
              </a:rPr>
              <a:t> the performance of the </a:t>
            </a:r>
            <a:r>
              <a:rPr lang="it-IT" sz="1200" kern="1200" dirty="0" err="1">
                <a:solidFill>
                  <a:schemeClr val="tx1"/>
                </a:solidFill>
                <a:effectLst/>
                <a:latin typeface="+mn-lt"/>
                <a:ea typeface="+mn-ea"/>
                <a:cs typeface="+mn-cs"/>
              </a:rPr>
              <a:t>algorithm</a:t>
            </a:r>
            <a:endParaRPr lang="it-IT"/>
          </a:p>
          <a:p>
            <a:endParaRPr lang="en-US"/>
          </a:p>
        </p:txBody>
      </p:sp>
      <p:sp>
        <p:nvSpPr>
          <p:cNvPr id="4" name="Slide Number Placeholder 3"/>
          <p:cNvSpPr>
            <a:spLocks noGrp="1"/>
          </p:cNvSpPr>
          <p:nvPr>
            <p:ph type="sldNum" sz="quarter" idx="5"/>
          </p:nvPr>
        </p:nvSpPr>
        <p:spPr/>
        <p:txBody>
          <a:bodyPr/>
          <a:lstStyle/>
          <a:p>
            <a:fld id="{C173829E-3BF9-6D47-A53C-EB5FB32B9691}" type="slidenum">
              <a:rPr lang="it-IT" smtClean="0"/>
              <a:t>42</a:t>
            </a:fld>
            <a:endParaRPr lang="it-IT"/>
          </a:p>
        </p:txBody>
      </p:sp>
    </p:spTree>
    <p:extLst>
      <p:ext uri="{BB962C8B-B14F-4D97-AF65-F5344CB8AC3E}">
        <p14:creationId xmlns:p14="http://schemas.microsoft.com/office/powerpoint/2010/main" val="82074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err="1">
                <a:solidFill>
                  <a:schemeClr val="tx1"/>
                </a:solidFill>
                <a:effectLst/>
                <a:latin typeface="+mn-lt"/>
                <a:ea typeface="+mn-ea"/>
                <a:cs typeface="+mn-cs"/>
              </a:rPr>
              <a:t>Finally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both</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parameters</a:t>
            </a:r>
            <a:r>
              <a:rPr lang="it-IT" sz="1200" kern="1200">
                <a:solidFill>
                  <a:schemeClr val="tx1"/>
                </a:solidFill>
                <a:effectLst/>
                <a:latin typeface="+mn-lt"/>
                <a:ea typeface="+mn-ea"/>
                <a:cs typeface="+mn-cs"/>
              </a:rPr>
              <a:t> from </a:t>
            </a:r>
            <a:r>
              <a:rPr lang="it-IT" sz="1200" kern="1200" err="1">
                <a:solidFill>
                  <a:schemeClr val="tx1"/>
                </a:solidFill>
                <a:effectLst/>
                <a:latin typeface="+mn-lt"/>
                <a:ea typeface="+mn-ea"/>
                <a:cs typeface="+mn-cs"/>
              </a:rPr>
              <a:t>pricing</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bidding</a:t>
            </a:r>
            <a:r>
              <a:rPr lang="it-IT" sz="1200" kern="1200">
                <a:solidFill>
                  <a:schemeClr val="tx1"/>
                </a:solidFill>
                <a:effectLst/>
                <a:latin typeface="+mn-lt"/>
                <a:ea typeface="+mn-ea"/>
                <a:cs typeface="+mn-cs"/>
              </a:rPr>
              <a:t> are </a:t>
            </a:r>
            <a:r>
              <a:rPr lang="it-IT" sz="1200" kern="1200" err="1">
                <a:solidFill>
                  <a:schemeClr val="tx1"/>
                </a:solidFill>
                <a:effectLst/>
                <a:latin typeface="+mn-lt"/>
                <a:ea typeface="+mn-ea"/>
                <a:cs typeface="+mn-cs"/>
              </a:rPr>
              <a:t>updated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explained</a:t>
            </a:r>
            <a:r>
              <a:rPr lang="it-IT" sz="1200" kern="1200">
                <a:solidFill>
                  <a:schemeClr val="tx1"/>
                </a:solidFill>
                <a:effectLst/>
                <a:latin typeface="+mn-lt"/>
                <a:ea typeface="+mn-ea"/>
                <a:cs typeface="+mn-cs"/>
              </a:rPr>
              <a:t> in the </a:t>
            </a:r>
            <a:r>
              <a:rPr lang="it-IT" sz="1200" kern="1200" err="1">
                <a:solidFill>
                  <a:schemeClr val="tx1"/>
                </a:solidFill>
                <a:effectLst/>
                <a:latin typeface="+mn-lt"/>
                <a:ea typeface="+mn-ea"/>
                <a:cs typeface="+mn-cs"/>
              </a:rPr>
              <a:t>previos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steps</a:t>
            </a:r>
            <a:endParaRPr lang="it-IT"/>
          </a:p>
          <a:p>
            <a:endParaRPr lang="en-US"/>
          </a:p>
        </p:txBody>
      </p:sp>
      <p:sp>
        <p:nvSpPr>
          <p:cNvPr id="4" name="Slide Number Placeholder 3"/>
          <p:cNvSpPr>
            <a:spLocks noGrp="1"/>
          </p:cNvSpPr>
          <p:nvPr>
            <p:ph type="sldNum" sz="quarter" idx="5"/>
          </p:nvPr>
        </p:nvSpPr>
        <p:spPr/>
        <p:txBody>
          <a:bodyPr/>
          <a:lstStyle/>
          <a:p>
            <a:fld id="{C173829E-3BF9-6D47-A53C-EB5FB32B9691}" type="slidenum">
              <a:rPr lang="it-IT" smtClean="0"/>
              <a:t>43</a:t>
            </a:fld>
            <a:endParaRPr lang="it-IT"/>
          </a:p>
        </p:txBody>
      </p:sp>
    </p:spTree>
    <p:extLst>
      <p:ext uri="{BB962C8B-B14F-4D97-AF65-F5344CB8AC3E}">
        <p14:creationId xmlns:p14="http://schemas.microsoft.com/office/powerpoint/2010/main" val="1720435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performance of this algorithm </a:t>
            </a:r>
            <a:r>
              <a:rPr lang="en-US" dirty="0"/>
              <a:t>is </a:t>
            </a:r>
            <a:r>
              <a:rPr lang="en-US"/>
              <a:t>pretty good, we have a high regret in particular in the first phase of the algorithm due to the absence of the evaluation of returns. The algorithm tough get to </a:t>
            </a:r>
            <a:r>
              <a:rPr lang="en-US" err="1"/>
              <a:t>convergance</a:t>
            </a:r>
            <a:r>
              <a:rPr lang="en-US"/>
              <a:t> and </a:t>
            </a:r>
            <a:r>
              <a:rPr lang="en-US" err="1"/>
              <a:t>it’a</a:t>
            </a:r>
            <a:r>
              <a:rPr lang="en-US"/>
              <a:t> able to identify</a:t>
            </a:r>
            <a:r>
              <a:rPr lang="en-US" dirty="0"/>
              <a:t> correctly</a:t>
            </a:r>
            <a:r>
              <a:rPr lang="en-US"/>
              <a:t> the best advertising and pricing strategy to exploit</a:t>
            </a:r>
          </a:p>
        </p:txBody>
      </p:sp>
      <p:sp>
        <p:nvSpPr>
          <p:cNvPr id="4" name="Slide Number Placeholder 3"/>
          <p:cNvSpPr>
            <a:spLocks noGrp="1"/>
          </p:cNvSpPr>
          <p:nvPr>
            <p:ph type="sldNum" sz="quarter" idx="5"/>
          </p:nvPr>
        </p:nvSpPr>
        <p:spPr/>
        <p:txBody>
          <a:bodyPr/>
          <a:lstStyle/>
          <a:p>
            <a:fld id="{C173829E-3BF9-6D47-A53C-EB5FB32B9691}" type="slidenum">
              <a:rPr lang="it-IT" smtClean="0"/>
              <a:t>44</a:t>
            </a:fld>
            <a:endParaRPr lang="it-IT"/>
          </a:p>
        </p:txBody>
      </p:sp>
    </p:spTree>
    <p:extLst>
      <p:ext uri="{BB962C8B-B14F-4D97-AF65-F5344CB8AC3E}">
        <p14:creationId xmlns:p14="http://schemas.microsoft.com/office/powerpoint/2010/main" val="1728748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a:solidFill>
                  <a:schemeClr val="tx1"/>
                </a:solidFill>
                <a:effectLst/>
                <a:latin typeface="+mn-lt"/>
                <a:ea typeface="+mn-ea"/>
                <a:cs typeface="+mn-cs"/>
              </a:rPr>
              <a:t>The last </a:t>
            </a:r>
            <a:r>
              <a:rPr lang="it-IT" sz="1200" kern="1200" err="1">
                <a:solidFill>
                  <a:schemeClr val="tx1"/>
                </a:solidFill>
                <a:effectLst/>
                <a:latin typeface="+mn-lt"/>
                <a:ea typeface="+mn-ea"/>
                <a:cs typeface="+mn-cs"/>
              </a:rPr>
              <a:t>step</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then</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evaluate</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algorithm</a:t>
            </a:r>
            <a:r>
              <a:rPr lang="it-IT" sz="1200" kern="1200">
                <a:solidFill>
                  <a:schemeClr val="tx1"/>
                </a:solidFill>
                <a:effectLst/>
                <a:latin typeface="+mn-lt"/>
                <a:ea typeface="+mn-ea"/>
                <a:cs typeface="+mn-cs"/>
              </a:rPr>
              <a:t> on the </a:t>
            </a:r>
            <a:r>
              <a:rPr lang="it-IT" sz="1200" kern="1200" err="1">
                <a:solidFill>
                  <a:schemeClr val="tx1"/>
                </a:solidFill>
                <a:effectLst/>
                <a:latin typeface="+mn-lt"/>
                <a:ea typeface="+mn-ea"/>
                <a:cs typeface="+mn-cs"/>
              </a:rPr>
              <a:t>context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discovered</a:t>
            </a:r>
            <a:r>
              <a:rPr lang="it-IT" sz="1200" kern="1200">
                <a:solidFill>
                  <a:schemeClr val="tx1"/>
                </a:solidFill>
                <a:effectLst/>
                <a:latin typeface="+mn-lt"/>
                <a:ea typeface="+mn-ea"/>
                <a:cs typeface="+mn-cs"/>
              </a:rPr>
              <a:t> </a:t>
            </a:r>
            <a:r>
              <a:rPr lang="it-IT" sz="1200" kern="1200" dirty="0">
                <a:solidFill>
                  <a:schemeClr val="tx1"/>
                </a:solidFill>
                <a:effectLst/>
                <a:latin typeface="+mn-lt"/>
                <a:ea typeface="+mn-ea"/>
                <a:cs typeface="+mn-cs"/>
              </a:rPr>
              <a:t>with </a:t>
            </a:r>
            <a:r>
              <a:rPr lang="it-IT" sz="1200" kern="120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context</a:t>
            </a:r>
            <a:r>
              <a:rPr lang="it-IT" sz="1200" kern="1200" dirty="0">
                <a:solidFill>
                  <a:schemeClr val="tx1"/>
                </a:solidFill>
                <a:effectLst/>
                <a:latin typeface="+mn-lt"/>
                <a:ea typeface="+mn-ea"/>
                <a:cs typeface="+mn-cs"/>
              </a:rPr>
              <a:t> generation </a:t>
            </a:r>
            <a:r>
              <a:rPr lang="it-IT" sz="1200" kern="1200" dirty="0" err="1">
                <a:solidFill>
                  <a:schemeClr val="tx1"/>
                </a:solidFill>
                <a:effectLst/>
                <a:latin typeface="+mn-lt"/>
                <a:ea typeface="+mn-ea"/>
                <a:cs typeface="+mn-cs"/>
              </a:rPr>
              <a:t>algorithm</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logic</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will</a:t>
            </a:r>
            <a:r>
              <a:rPr lang="it-IT" sz="1200" kern="1200">
                <a:solidFill>
                  <a:schemeClr val="tx1"/>
                </a:solidFill>
                <a:effectLst/>
                <a:latin typeface="+mn-lt"/>
                <a:ea typeface="+mn-ea"/>
                <a:cs typeface="+mn-cs"/>
              </a:rPr>
              <a:t> be the </a:t>
            </a:r>
            <a:r>
              <a:rPr lang="it-IT" sz="1200" kern="1200" err="1">
                <a:solidFill>
                  <a:schemeClr val="tx1"/>
                </a:solidFill>
                <a:effectLst/>
                <a:latin typeface="+mn-lt"/>
                <a:ea typeface="+mn-ea"/>
                <a:cs typeface="+mn-cs"/>
              </a:rPr>
              <a:t>same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as</a:t>
            </a:r>
            <a:r>
              <a:rPr lang="it-IT" sz="1200" kern="120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aggregated</a:t>
            </a:r>
            <a:r>
              <a:rPr lang="it-IT" sz="1200" kern="1200" dirty="0">
                <a:solidFill>
                  <a:schemeClr val="tx1"/>
                </a:solidFill>
                <a:effectLst/>
                <a:latin typeface="+mn-lt"/>
                <a:ea typeface="+mn-ea"/>
                <a:cs typeface="+mn-cs"/>
              </a:rPr>
              <a:t> case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will</a:t>
            </a:r>
            <a:r>
              <a:rPr lang="it-IT" sz="1200" kern="1200">
                <a:solidFill>
                  <a:schemeClr val="tx1"/>
                </a:solidFill>
                <a:effectLst/>
                <a:latin typeface="+mn-lt"/>
                <a:ea typeface="+mn-ea"/>
                <a:cs typeface="+mn-cs"/>
              </a:rPr>
              <a:t> just </a:t>
            </a:r>
            <a:r>
              <a:rPr lang="it-IT" sz="1200" kern="1200" err="1">
                <a:solidFill>
                  <a:schemeClr val="tx1"/>
                </a:solidFill>
                <a:effectLst/>
                <a:latin typeface="+mn-lt"/>
                <a:ea typeface="+mn-ea"/>
                <a:cs typeface="+mn-cs"/>
              </a:rPr>
              <a:t>define</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environment</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pricing</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bidding</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learner</a:t>
            </a:r>
            <a:r>
              <a:rPr lang="it-IT" sz="1200" kern="1200">
                <a:solidFill>
                  <a:schemeClr val="tx1"/>
                </a:solidFill>
                <a:effectLst/>
                <a:latin typeface="+mn-lt"/>
                <a:ea typeface="+mn-ea"/>
                <a:cs typeface="+mn-cs"/>
              </a:rPr>
              <a:t> for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class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separately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can </a:t>
            </a:r>
            <a:r>
              <a:rPr lang="it-IT" sz="1200" kern="1200" err="1">
                <a:solidFill>
                  <a:schemeClr val="tx1"/>
                </a:solidFill>
                <a:effectLst/>
                <a:latin typeface="+mn-lt"/>
                <a:ea typeface="+mn-ea"/>
                <a:cs typeface="+mn-cs"/>
              </a:rPr>
              <a:t>then</a:t>
            </a:r>
            <a:r>
              <a:rPr lang="it-IT" sz="1200" kern="1200">
                <a:solidFill>
                  <a:schemeClr val="tx1"/>
                </a:solidFill>
                <a:effectLst/>
                <a:latin typeface="+mn-lt"/>
                <a:ea typeface="+mn-ea"/>
                <a:cs typeface="+mn-cs"/>
              </a:rPr>
              <a:t> sum the </a:t>
            </a:r>
            <a:r>
              <a:rPr lang="it-IT" sz="1200" kern="1200" err="1">
                <a:solidFill>
                  <a:schemeClr val="tx1"/>
                </a:solidFill>
                <a:effectLst/>
                <a:latin typeface="+mn-lt"/>
                <a:ea typeface="+mn-ea"/>
                <a:cs typeface="+mn-cs"/>
              </a:rPr>
              <a:t>daily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objective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function</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of </a:t>
            </a:r>
            <a:r>
              <a:rPr lang="it-IT" sz="1200" kern="1200" err="1">
                <a:solidFill>
                  <a:schemeClr val="tx1"/>
                </a:solidFill>
                <a:effectLst/>
                <a:latin typeface="+mn-lt"/>
                <a:ea typeface="+mn-ea"/>
                <a:cs typeface="+mn-cs"/>
              </a:rPr>
              <a:t>them</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evaluate</a:t>
            </a:r>
            <a:r>
              <a:rPr lang="it-IT" sz="1200" kern="1200">
                <a:solidFill>
                  <a:schemeClr val="tx1"/>
                </a:solidFill>
                <a:effectLst/>
                <a:latin typeface="+mn-lt"/>
                <a:ea typeface="+mn-ea"/>
                <a:cs typeface="+mn-cs"/>
              </a:rPr>
              <a:t> the</a:t>
            </a:r>
          </a:p>
          <a:p>
            <a:r>
              <a:rPr lang="it-IT" sz="1200" kern="1200">
                <a:solidFill>
                  <a:schemeClr val="tx1"/>
                </a:solidFill>
                <a:effectLst/>
                <a:latin typeface="+mn-lt"/>
                <a:ea typeface="+mn-ea"/>
                <a:cs typeface="+mn-cs"/>
              </a:rPr>
              <a:t>performance of the </a:t>
            </a:r>
            <a:r>
              <a:rPr lang="it-IT" sz="1200" kern="1200" err="1">
                <a:solidFill>
                  <a:schemeClr val="tx1"/>
                </a:solidFill>
                <a:effectLst/>
                <a:latin typeface="+mn-lt"/>
                <a:ea typeface="+mn-ea"/>
                <a:cs typeface="+mn-cs"/>
              </a:rPr>
              <a:t>algorithm</a:t>
            </a:r>
            <a:r>
              <a:rPr lang="it-IT" sz="1200" kern="1200">
                <a:solidFill>
                  <a:schemeClr val="tx1"/>
                </a:solidFill>
                <a:effectLst/>
                <a:latin typeface="+mn-lt"/>
                <a:ea typeface="+mn-ea"/>
                <a:cs typeface="+mn-cs"/>
              </a:rPr>
              <a:t>. The performance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pretty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similar</a:t>
            </a:r>
            <a:r>
              <a:rPr lang="it-IT" sz="1200" kern="1200">
                <a:solidFill>
                  <a:schemeClr val="tx1"/>
                </a:solidFill>
                <a:effectLst/>
                <a:latin typeface="+mn-lt"/>
                <a:ea typeface="+mn-ea"/>
                <a:cs typeface="+mn-cs"/>
              </a:rPr>
              <a:t> to the </a:t>
            </a:r>
            <a:r>
              <a:rPr lang="it-IT" sz="1200" kern="1200" err="1">
                <a:solidFill>
                  <a:schemeClr val="tx1"/>
                </a:solidFill>
                <a:effectLst/>
                <a:latin typeface="+mn-lt"/>
                <a:ea typeface="+mn-ea"/>
                <a:cs typeface="+mn-cs"/>
              </a:rPr>
              <a:t>one</a:t>
            </a:r>
            <a:r>
              <a:rPr lang="it-IT" sz="1200" kern="1200">
                <a:solidFill>
                  <a:schemeClr val="tx1"/>
                </a:solidFill>
                <a:effectLst/>
                <a:latin typeface="+mn-lt"/>
                <a:ea typeface="+mn-ea"/>
                <a:cs typeface="+mn-cs"/>
              </a:rPr>
              <a:t> just  </a:t>
            </a:r>
            <a:r>
              <a:rPr lang="it-IT" sz="1200" kern="1200" err="1">
                <a:solidFill>
                  <a:schemeClr val="tx1"/>
                </a:solidFill>
                <a:effectLst/>
                <a:latin typeface="+mn-lt"/>
                <a:ea typeface="+mn-ea"/>
                <a:cs typeface="+mn-cs"/>
              </a:rPr>
              <a:t>discussed</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convergence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though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slower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impling</a:t>
            </a:r>
            <a:r>
              <a:rPr lang="it-IT" sz="1200" kern="1200">
                <a:solidFill>
                  <a:schemeClr val="tx1"/>
                </a:solidFill>
                <a:effectLst/>
                <a:latin typeface="+mn-lt"/>
                <a:ea typeface="+mn-ea"/>
                <a:cs typeface="+mn-cs"/>
              </a:rPr>
              <a:t> a </a:t>
            </a:r>
            <a:r>
              <a:rPr lang="it-IT" sz="1200" kern="1200" err="1">
                <a:solidFill>
                  <a:schemeClr val="tx1"/>
                </a:solidFill>
                <a:effectLst/>
                <a:latin typeface="+mn-lt"/>
                <a:ea typeface="+mn-ea"/>
                <a:cs typeface="+mn-cs"/>
              </a:rPr>
              <a:t>higher</a:t>
            </a:r>
            <a:r>
              <a:rPr lang="it-IT" sz="1200" kern="120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regret</a:t>
            </a:r>
            <a:endParaRPr lang="en-US"/>
          </a:p>
        </p:txBody>
      </p:sp>
      <p:sp>
        <p:nvSpPr>
          <p:cNvPr id="4" name="Slide Number Placeholder 3"/>
          <p:cNvSpPr>
            <a:spLocks noGrp="1"/>
          </p:cNvSpPr>
          <p:nvPr>
            <p:ph type="sldNum" sz="quarter" idx="5"/>
          </p:nvPr>
        </p:nvSpPr>
        <p:spPr/>
        <p:txBody>
          <a:bodyPr/>
          <a:lstStyle/>
          <a:p>
            <a:fld id="{C173829E-3BF9-6D47-A53C-EB5FB32B9691}" type="slidenum">
              <a:rPr lang="it-IT" smtClean="0"/>
              <a:t>45</a:t>
            </a:fld>
            <a:endParaRPr lang="it-IT"/>
          </a:p>
        </p:txBody>
      </p:sp>
    </p:spTree>
    <p:extLst>
      <p:ext uri="{BB962C8B-B14F-4D97-AF65-F5344CB8AC3E}">
        <p14:creationId xmlns:p14="http://schemas.microsoft.com/office/powerpoint/2010/main" val="2895080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 </a:t>
            </a:r>
            <a:r>
              <a:rPr lang="it-IT" err="1"/>
              <a:t>summaries</a:t>
            </a:r>
            <a:r>
              <a:rPr lang="it-IT"/>
              <a:t> </a:t>
            </a:r>
            <a:r>
              <a:rPr lang="it-IT" err="1"/>
              <a:t>our</a:t>
            </a:r>
            <a:r>
              <a:rPr lang="it-IT"/>
              <a:t> work </a:t>
            </a:r>
            <a:r>
              <a:rPr lang="it-IT" err="1"/>
              <a:t>we</a:t>
            </a:r>
            <a:r>
              <a:rPr lang="it-IT"/>
              <a:t> </a:t>
            </a:r>
            <a:r>
              <a:rPr lang="it-IT" err="1"/>
              <a:t>started</a:t>
            </a:r>
            <a:r>
              <a:rPr lang="it-IT"/>
              <a:t> from the </a:t>
            </a:r>
            <a:r>
              <a:rPr lang="it-IT" err="1"/>
              <a:t>simpler</a:t>
            </a:r>
            <a:r>
              <a:rPr lang="it-IT"/>
              <a:t> </a:t>
            </a:r>
            <a:r>
              <a:rPr lang="it-IT" err="1"/>
              <a:t>optimization</a:t>
            </a:r>
            <a:r>
              <a:rPr lang="it-IT"/>
              <a:t> of the separate </a:t>
            </a:r>
            <a:r>
              <a:rPr lang="it-IT" err="1"/>
              <a:t>bidding</a:t>
            </a:r>
            <a:r>
              <a:rPr lang="it-IT"/>
              <a:t> and </a:t>
            </a:r>
            <a:r>
              <a:rPr lang="it-IT" err="1"/>
              <a:t>pricing</a:t>
            </a:r>
            <a:r>
              <a:rPr lang="it-IT"/>
              <a:t> </a:t>
            </a:r>
            <a:r>
              <a:rPr lang="it-IT" err="1"/>
              <a:t>optimization</a:t>
            </a:r>
            <a:r>
              <a:rPr lang="it-IT"/>
              <a:t> and </a:t>
            </a:r>
            <a:r>
              <a:rPr lang="it-IT" err="1"/>
              <a:t>we</a:t>
            </a:r>
            <a:r>
              <a:rPr lang="it-IT"/>
              <a:t> aggregate </a:t>
            </a:r>
            <a:r>
              <a:rPr lang="it-IT" err="1"/>
              <a:t>them</a:t>
            </a:r>
            <a:r>
              <a:rPr lang="it-IT"/>
              <a:t>  </a:t>
            </a:r>
            <a:r>
              <a:rPr lang="it-IT" err="1"/>
              <a:t>together</a:t>
            </a:r>
            <a:r>
              <a:rPr lang="it-IT"/>
              <a:t> to </a:t>
            </a:r>
            <a:r>
              <a:rPr lang="it-IT" err="1"/>
              <a:t>find</a:t>
            </a:r>
            <a:r>
              <a:rPr lang="it-IT"/>
              <a:t> a general </a:t>
            </a:r>
            <a:r>
              <a:rPr lang="it-IT" err="1"/>
              <a:t>algorithm</a:t>
            </a:r>
            <a:r>
              <a:rPr lang="it-IT"/>
              <a:t> </a:t>
            </a:r>
            <a:r>
              <a:rPr lang="it-IT" err="1"/>
              <a:t>able</a:t>
            </a:r>
            <a:r>
              <a:rPr lang="it-IT"/>
              <a:t> to solve the </a:t>
            </a:r>
            <a:r>
              <a:rPr lang="it-IT" err="1"/>
              <a:t>optimization</a:t>
            </a:r>
            <a:r>
              <a:rPr lang="it-IT"/>
              <a:t> </a:t>
            </a:r>
            <a:r>
              <a:rPr lang="it-IT" err="1"/>
              <a:t>problem</a:t>
            </a:r>
            <a:r>
              <a:rPr lang="it-IT"/>
              <a:t> </a:t>
            </a:r>
            <a:r>
              <a:rPr lang="it-IT" err="1"/>
              <a:t>required</a:t>
            </a:r>
            <a:r>
              <a:rPr lang="it-IT"/>
              <a:t>. On the </a:t>
            </a:r>
            <a:r>
              <a:rPr lang="it-IT" err="1"/>
              <a:t>other</a:t>
            </a:r>
            <a:r>
              <a:rPr lang="it-IT"/>
              <a:t> </a:t>
            </a:r>
            <a:r>
              <a:rPr lang="it-IT" err="1"/>
              <a:t>hand</a:t>
            </a:r>
            <a:r>
              <a:rPr lang="it-IT"/>
              <a:t> </a:t>
            </a:r>
            <a:r>
              <a:rPr lang="it-IT" err="1"/>
              <a:t>we</a:t>
            </a:r>
            <a:r>
              <a:rPr lang="it-IT"/>
              <a:t> </a:t>
            </a:r>
            <a:r>
              <a:rPr lang="it-IT" err="1"/>
              <a:t>implemented</a:t>
            </a:r>
            <a:r>
              <a:rPr lang="it-IT"/>
              <a:t> an </a:t>
            </a:r>
            <a:r>
              <a:rPr lang="it-IT" err="1"/>
              <a:t>algorithm</a:t>
            </a:r>
            <a:r>
              <a:rPr lang="it-IT"/>
              <a:t> </a:t>
            </a:r>
            <a:r>
              <a:rPr lang="it-IT" err="1"/>
              <a:t>able</a:t>
            </a:r>
            <a:r>
              <a:rPr lang="it-IT"/>
              <a:t> to </a:t>
            </a:r>
            <a:r>
              <a:rPr lang="it-IT" err="1"/>
              <a:t>discover</a:t>
            </a:r>
            <a:r>
              <a:rPr lang="it-IT"/>
              <a:t> the best </a:t>
            </a:r>
            <a:r>
              <a:rPr lang="it-IT" err="1"/>
              <a:t>partition</a:t>
            </a:r>
            <a:r>
              <a:rPr lang="it-IT"/>
              <a:t> of </a:t>
            </a:r>
            <a:r>
              <a:rPr lang="it-IT" err="1"/>
              <a:t>customers</a:t>
            </a:r>
            <a:r>
              <a:rPr lang="it-IT"/>
              <a:t> on </a:t>
            </a:r>
            <a:r>
              <a:rPr lang="it-IT" err="1"/>
              <a:t>which</a:t>
            </a:r>
            <a:r>
              <a:rPr lang="it-IT"/>
              <a:t> </a:t>
            </a:r>
            <a:r>
              <a:rPr lang="it-IT" err="1"/>
              <a:t>apply</a:t>
            </a:r>
            <a:r>
              <a:rPr lang="it-IT"/>
              <a:t> </a:t>
            </a:r>
            <a:r>
              <a:rPr lang="it-IT" err="1"/>
              <a:t>price</a:t>
            </a:r>
            <a:r>
              <a:rPr lang="it-IT"/>
              <a:t> </a:t>
            </a:r>
            <a:r>
              <a:rPr lang="it-IT" err="1"/>
              <a:t>differentaition</a:t>
            </a:r>
            <a:r>
              <a:rPr lang="it-IT"/>
              <a:t> </a:t>
            </a:r>
            <a:r>
              <a:rPr lang="it-IT" err="1"/>
              <a:t>getting</a:t>
            </a:r>
            <a:r>
              <a:rPr lang="it-IT"/>
              <a:t> to an </a:t>
            </a:r>
            <a:r>
              <a:rPr lang="it-IT" err="1"/>
              <a:t>increase</a:t>
            </a:r>
            <a:r>
              <a:rPr lang="it-IT"/>
              <a:t> </a:t>
            </a:r>
            <a:r>
              <a:rPr lang="it-IT" err="1"/>
              <a:t>revenue</a:t>
            </a:r>
            <a:r>
              <a:rPr lang="it-IT"/>
              <a:t>. The performance of </a:t>
            </a:r>
            <a:r>
              <a:rPr lang="it-IT" err="1"/>
              <a:t>our</a:t>
            </a:r>
            <a:r>
              <a:rPr lang="it-IT"/>
              <a:t> </a:t>
            </a:r>
            <a:r>
              <a:rPr lang="it-IT" err="1"/>
              <a:t>algorithms</a:t>
            </a:r>
            <a:r>
              <a:rPr lang="it-IT"/>
              <a:t> are </a:t>
            </a:r>
            <a:r>
              <a:rPr lang="it-IT" err="1"/>
              <a:t>preatty</a:t>
            </a:r>
            <a:r>
              <a:rPr lang="it-IT"/>
              <a:t> </a:t>
            </a:r>
            <a:r>
              <a:rPr lang="it-IT" err="1"/>
              <a:t>good</a:t>
            </a:r>
            <a:r>
              <a:rPr lang="it-IT"/>
              <a:t> and </a:t>
            </a:r>
            <a:r>
              <a:rPr lang="it-IT" err="1"/>
              <a:t>we</a:t>
            </a:r>
            <a:r>
              <a:rPr lang="it-IT"/>
              <a:t> are </a:t>
            </a:r>
            <a:r>
              <a:rPr lang="it-IT" err="1"/>
              <a:t>confident</a:t>
            </a:r>
            <a:r>
              <a:rPr lang="it-IT"/>
              <a:t> </a:t>
            </a:r>
            <a:r>
              <a:rPr lang="it-IT" err="1"/>
              <a:t>that</a:t>
            </a:r>
            <a:r>
              <a:rPr lang="it-IT"/>
              <a:t> </a:t>
            </a:r>
            <a:r>
              <a:rPr lang="it-IT" err="1"/>
              <a:t>this</a:t>
            </a:r>
            <a:r>
              <a:rPr lang="it-IT"/>
              <a:t> </a:t>
            </a:r>
            <a:r>
              <a:rPr lang="it-IT" err="1"/>
              <a:t>approach</a:t>
            </a:r>
            <a:r>
              <a:rPr lang="it-IT"/>
              <a:t> can be </a:t>
            </a:r>
            <a:r>
              <a:rPr lang="it-IT" err="1"/>
              <a:t>generalized</a:t>
            </a:r>
            <a:r>
              <a:rPr lang="it-IT"/>
              <a:t> to more </a:t>
            </a:r>
            <a:r>
              <a:rPr lang="it-IT" err="1"/>
              <a:t>complex</a:t>
            </a:r>
            <a:r>
              <a:rPr lang="it-IT"/>
              <a:t> and </a:t>
            </a:r>
            <a:r>
              <a:rPr lang="it-IT" err="1"/>
              <a:t>real</a:t>
            </a:r>
            <a:r>
              <a:rPr lang="it-IT"/>
              <a:t> case </a:t>
            </a:r>
            <a:r>
              <a:rPr lang="it-IT" err="1"/>
              <a:t>senarios</a:t>
            </a:r>
            <a:r>
              <a:rPr lang="it-IT"/>
              <a:t>. </a:t>
            </a:r>
          </a:p>
        </p:txBody>
      </p:sp>
      <p:sp>
        <p:nvSpPr>
          <p:cNvPr id="4" name="Segnaposto numero diapositiva 3"/>
          <p:cNvSpPr>
            <a:spLocks noGrp="1"/>
          </p:cNvSpPr>
          <p:nvPr>
            <p:ph type="sldNum" sz="quarter" idx="5"/>
          </p:nvPr>
        </p:nvSpPr>
        <p:spPr/>
        <p:txBody>
          <a:bodyPr/>
          <a:lstStyle/>
          <a:p>
            <a:fld id="{C173829E-3BF9-6D47-A53C-EB5FB32B9691}" type="slidenum">
              <a:rPr lang="it-IT" smtClean="0"/>
              <a:t>46</a:t>
            </a:fld>
            <a:endParaRPr lang="it-IT"/>
          </a:p>
        </p:txBody>
      </p:sp>
    </p:spTree>
    <p:extLst>
      <p:ext uri="{BB962C8B-B14F-4D97-AF65-F5344CB8AC3E}">
        <p14:creationId xmlns:p14="http://schemas.microsoft.com/office/powerpoint/2010/main" val="754432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bidding</a:t>
            </a:r>
            <a:r>
              <a:rPr lang="it-IT" dirty="0"/>
              <a:t> </a:t>
            </a:r>
            <a:r>
              <a:rPr lang="it-IT" dirty="0" err="1"/>
              <a:t>related</a:t>
            </a:r>
            <a:r>
              <a:rPr lang="it-IT" dirty="0"/>
              <a:t> </a:t>
            </a:r>
            <a:r>
              <a:rPr lang="it-IT" dirty="0" err="1"/>
              <a:t>parameters</a:t>
            </a:r>
            <a:r>
              <a:rPr lang="it-IT" dirty="0"/>
              <a:t> </a:t>
            </a:r>
            <a:r>
              <a:rPr lang="it-IT" dirty="0" err="1"/>
              <a:t>linked</a:t>
            </a:r>
            <a:r>
              <a:rPr lang="it-IT" dirty="0"/>
              <a:t> to </a:t>
            </a:r>
            <a:r>
              <a:rPr lang="it-IT" dirty="0" err="1"/>
              <a:t>each</a:t>
            </a:r>
            <a:r>
              <a:rPr lang="it-IT" dirty="0"/>
              <a:t> </a:t>
            </a:r>
            <a:r>
              <a:rPr lang="it-IT" dirty="0" err="1"/>
              <a:t>customers</a:t>
            </a:r>
            <a:r>
              <a:rPr lang="it-IT" dirty="0"/>
              <a:t> </a:t>
            </a:r>
            <a:r>
              <a:rPr lang="it-IT" dirty="0" err="1"/>
              <a:t>class</a:t>
            </a:r>
            <a:r>
              <a:rPr lang="it-IT" dirty="0"/>
              <a:t> are </a:t>
            </a:r>
            <a:r>
              <a:rPr lang="it-IT" dirty="0" err="1"/>
              <a:t>number</a:t>
            </a:r>
            <a:r>
              <a:rPr lang="it-IT" dirty="0"/>
              <a:t> of </a:t>
            </a:r>
            <a:r>
              <a:rPr lang="it-IT" dirty="0" err="1"/>
              <a:t>daily</a:t>
            </a:r>
            <a:r>
              <a:rPr lang="it-IT" dirty="0"/>
              <a:t> click on the </a:t>
            </a:r>
            <a:r>
              <a:rPr lang="it-IT" dirty="0" err="1"/>
              <a:t>advertise</a:t>
            </a:r>
            <a:r>
              <a:rPr lang="it-IT" dirty="0"/>
              <a:t>, and so the </a:t>
            </a:r>
            <a:r>
              <a:rPr lang="it-IT" dirty="0" err="1"/>
              <a:t>number</a:t>
            </a:r>
            <a:r>
              <a:rPr lang="it-IT" dirty="0"/>
              <a:t> of new </a:t>
            </a:r>
            <a:r>
              <a:rPr lang="it-IT" dirty="0" err="1"/>
              <a:t>custmer</a:t>
            </a:r>
            <a:r>
              <a:rPr lang="it-IT" dirty="0"/>
              <a:t>,  </a:t>
            </a:r>
            <a:r>
              <a:rPr lang="it-IT" dirty="0" err="1"/>
              <a:t>we</a:t>
            </a:r>
            <a:r>
              <a:rPr lang="it-IT" dirty="0"/>
              <a:t> </a:t>
            </a:r>
            <a:r>
              <a:rPr lang="it-IT" dirty="0" err="1"/>
              <a:t>expect</a:t>
            </a:r>
            <a:r>
              <a:rPr lang="it-IT" dirty="0"/>
              <a:t> </a:t>
            </a:r>
            <a:r>
              <a:rPr lang="it-IT" dirty="0" err="1"/>
              <a:t>each</a:t>
            </a:r>
            <a:r>
              <a:rPr lang="it-IT" dirty="0"/>
              <a:t> </a:t>
            </a:r>
            <a:r>
              <a:rPr lang="it-IT" dirty="0" err="1"/>
              <a:t>day</a:t>
            </a:r>
            <a:r>
              <a:rPr lang="it-IT" dirty="0"/>
              <a:t> </a:t>
            </a:r>
            <a:r>
              <a:rPr lang="it-IT" dirty="0" err="1"/>
              <a:t>as</a:t>
            </a:r>
            <a:r>
              <a:rPr lang="it-IT" dirty="0"/>
              <a:t> a </a:t>
            </a:r>
            <a:r>
              <a:rPr lang="it-IT" dirty="0" err="1"/>
              <a:t>function</a:t>
            </a:r>
            <a:r>
              <a:rPr lang="it-IT" dirty="0"/>
              <a:t> of the </a:t>
            </a:r>
            <a:r>
              <a:rPr lang="it-IT" dirty="0" err="1"/>
              <a:t>bid</a:t>
            </a:r>
            <a:r>
              <a:rPr lang="it-IT" dirty="0"/>
              <a:t> and the </a:t>
            </a:r>
            <a:r>
              <a:rPr lang="it-IT" dirty="0" err="1"/>
              <a:t>cost</a:t>
            </a:r>
            <a:r>
              <a:rPr lang="it-IT" dirty="0"/>
              <a:t>  for </a:t>
            </a:r>
            <a:r>
              <a:rPr lang="it-IT" dirty="0" err="1"/>
              <a:t>each</a:t>
            </a:r>
            <a:r>
              <a:rPr lang="it-IT" dirty="0"/>
              <a:t> single click  </a:t>
            </a:r>
            <a:r>
              <a:rPr lang="it-IT" dirty="0" err="1"/>
              <a:t>as</a:t>
            </a:r>
            <a:r>
              <a:rPr lang="it-IT" dirty="0"/>
              <a:t> a </a:t>
            </a:r>
            <a:r>
              <a:rPr lang="it-IT" dirty="0" err="1"/>
              <a:t>function</a:t>
            </a:r>
            <a:r>
              <a:rPr lang="it-IT" dirty="0"/>
              <a:t> of the </a:t>
            </a:r>
            <a:r>
              <a:rPr lang="it-IT" dirty="0" err="1"/>
              <a:t>bid</a:t>
            </a:r>
            <a:r>
              <a:rPr lang="it-IT" dirty="0"/>
              <a:t>. </a:t>
            </a:r>
            <a:r>
              <a:rPr lang="it-IT" dirty="0" err="1"/>
              <a:t>Both</a:t>
            </a:r>
            <a:r>
              <a:rPr lang="it-IT" dirty="0"/>
              <a:t> are </a:t>
            </a:r>
            <a:r>
              <a:rPr lang="it-IT" dirty="0" err="1"/>
              <a:t>defined</a:t>
            </a:r>
            <a:r>
              <a:rPr lang="it-IT" dirty="0"/>
              <a:t> </a:t>
            </a:r>
            <a:r>
              <a:rPr lang="it-IT" dirty="0" err="1"/>
              <a:t>as</a:t>
            </a:r>
            <a:r>
              <a:rPr lang="it-IT" dirty="0"/>
              <a:t> a </a:t>
            </a:r>
            <a:r>
              <a:rPr lang="it-IT" dirty="0" err="1"/>
              <a:t>function</a:t>
            </a:r>
            <a:r>
              <a:rPr lang="it-IT" dirty="0"/>
              <a:t> to </a:t>
            </a:r>
            <a:r>
              <a:rPr lang="it-IT" dirty="0" err="1"/>
              <a:t>which</a:t>
            </a:r>
            <a:r>
              <a:rPr lang="it-IT" dirty="0"/>
              <a:t> </a:t>
            </a:r>
            <a:r>
              <a:rPr lang="it-IT" dirty="0" err="1"/>
              <a:t>we</a:t>
            </a:r>
            <a:r>
              <a:rPr lang="it-IT" dirty="0"/>
              <a:t> </a:t>
            </a:r>
            <a:r>
              <a:rPr lang="it-IT" dirty="0" err="1"/>
              <a:t>add</a:t>
            </a:r>
            <a:r>
              <a:rPr lang="it-IT" dirty="0"/>
              <a:t> some </a:t>
            </a:r>
            <a:r>
              <a:rPr lang="it-IT" dirty="0" err="1"/>
              <a:t>noise</a:t>
            </a:r>
            <a:r>
              <a:rPr lang="it-IT" dirty="0"/>
              <a:t> and the </a:t>
            </a:r>
            <a:r>
              <a:rPr lang="it-IT" dirty="0" err="1"/>
              <a:t>graph</a:t>
            </a:r>
            <a:r>
              <a:rPr lang="it-IT" dirty="0"/>
              <a:t> </a:t>
            </a:r>
            <a:r>
              <a:rPr lang="it-IT" dirty="0" err="1"/>
              <a:t>represent</a:t>
            </a:r>
            <a:r>
              <a:rPr lang="it-IT" dirty="0"/>
              <a:t> </a:t>
            </a:r>
            <a:r>
              <a:rPr lang="it-IT" dirty="0" err="1"/>
              <a:t>one</a:t>
            </a:r>
            <a:r>
              <a:rPr lang="it-IT" dirty="0"/>
              <a:t> </a:t>
            </a:r>
            <a:r>
              <a:rPr lang="it-IT" dirty="0" err="1"/>
              <a:t>realization</a:t>
            </a:r>
            <a:r>
              <a:rPr lang="it-IT" dirty="0"/>
              <a:t> for </a:t>
            </a:r>
            <a:r>
              <a:rPr lang="it-IT" dirty="0" err="1"/>
              <a:t>each</a:t>
            </a:r>
            <a:r>
              <a:rPr lang="it-IT" dirty="0"/>
              <a:t> of the </a:t>
            </a:r>
            <a:r>
              <a:rPr lang="it-IT" dirty="0" err="1"/>
              <a:t>customers</a:t>
            </a:r>
            <a:r>
              <a:rPr lang="it-IT" dirty="0"/>
              <a:t> </a:t>
            </a:r>
            <a:r>
              <a:rPr lang="it-IT" dirty="0" err="1"/>
              <a:t>class</a:t>
            </a:r>
            <a:r>
              <a:rPr lang="it-IT" dirty="0"/>
              <a:t>: The </a:t>
            </a:r>
            <a:r>
              <a:rPr lang="it-IT" dirty="0" err="1"/>
              <a:t>parameters</a:t>
            </a:r>
            <a:r>
              <a:rPr lang="it-IT" dirty="0"/>
              <a:t> </a:t>
            </a:r>
            <a:r>
              <a:rPr lang="it-IT" dirty="0" err="1"/>
              <a:t>was</a:t>
            </a:r>
            <a:r>
              <a:rPr lang="it-IT" dirty="0"/>
              <a:t> </a:t>
            </a:r>
            <a:r>
              <a:rPr lang="it-IT" dirty="0" err="1"/>
              <a:t>defined</a:t>
            </a:r>
            <a:r>
              <a:rPr lang="it-IT" dirty="0"/>
              <a:t> </a:t>
            </a:r>
            <a:r>
              <a:rPr lang="it-IT" dirty="0" err="1"/>
              <a:t>specifically</a:t>
            </a:r>
            <a:r>
              <a:rPr lang="it-IT" dirty="0"/>
              <a:t> for </a:t>
            </a:r>
            <a:r>
              <a:rPr lang="it-IT" dirty="0" err="1"/>
              <a:t>each</a:t>
            </a:r>
            <a:r>
              <a:rPr lang="it-IT" dirty="0"/>
              <a:t> </a:t>
            </a:r>
            <a:r>
              <a:rPr lang="it-IT" dirty="0" err="1"/>
              <a:t>class</a:t>
            </a:r>
            <a:r>
              <a:rPr lang="it-IT" dirty="0"/>
              <a:t> so for </a:t>
            </a:r>
            <a:r>
              <a:rPr lang="it-IT" dirty="0" err="1"/>
              <a:t>example</a:t>
            </a:r>
            <a:r>
              <a:rPr lang="it-IT" dirty="0"/>
              <a:t> </a:t>
            </a:r>
            <a:r>
              <a:rPr lang="it-IT" dirty="0" err="1"/>
              <a:t>N</a:t>
            </a:r>
            <a:r>
              <a:rPr lang="it-IT" dirty="0"/>
              <a:t> </a:t>
            </a:r>
            <a:r>
              <a:rPr lang="it-IT" dirty="0" err="1"/>
              <a:t>will</a:t>
            </a:r>
            <a:r>
              <a:rPr lang="it-IT" dirty="0"/>
              <a:t> be </a:t>
            </a:r>
            <a:r>
              <a:rPr lang="it-IT" dirty="0" err="1"/>
              <a:t>highr</a:t>
            </a:r>
            <a:r>
              <a:rPr lang="it-IT" dirty="0"/>
              <a:t> for </a:t>
            </a:r>
            <a:r>
              <a:rPr lang="it-IT" dirty="0" err="1"/>
              <a:t>student</a:t>
            </a:r>
            <a:r>
              <a:rPr lang="it-IT" dirty="0"/>
              <a:t> </a:t>
            </a:r>
            <a:r>
              <a:rPr lang="it-IT" dirty="0" err="1"/>
              <a:t>but</a:t>
            </a:r>
            <a:r>
              <a:rPr lang="it-IT" dirty="0"/>
              <a:t> the </a:t>
            </a:r>
            <a:r>
              <a:rPr lang="it-IT" dirty="0" err="1"/>
              <a:t>slope</a:t>
            </a:r>
            <a:r>
              <a:rPr lang="it-IT" dirty="0"/>
              <a:t> </a:t>
            </a:r>
            <a:r>
              <a:rPr lang="it-IT" dirty="0" err="1"/>
              <a:t>will</a:t>
            </a:r>
            <a:r>
              <a:rPr lang="it-IT" dirty="0"/>
              <a:t> be </a:t>
            </a:r>
            <a:r>
              <a:rPr lang="it-IT" dirty="0" err="1"/>
              <a:t>lower</a:t>
            </a:r>
            <a:r>
              <a:rPr lang="it-IT" dirty="0"/>
              <a:t> and the k </a:t>
            </a:r>
            <a:r>
              <a:rPr lang="it-IT" dirty="0" err="1"/>
              <a:t>will</a:t>
            </a:r>
            <a:r>
              <a:rPr lang="it-IT" dirty="0"/>
              <a:t> </a:t>
            </a:r>
            <a:r>
              <a:rPr lang="it-IT" dirty="0" err="1"/>
              <a:t>also</a:t>
            </a:r>
            <a:r>
              <a:rPr lang="it-IT" dirty="0"/>
              <a:t> be </a:t>
            </a:r>
            <a:r>
              <a:rPr lang="it-IT" dirty="0" err="1"/>
              <a:t>lower</a:t>
            </a:r>
            <a:r>
              <a:rPr lang="it-IT" dirty="0"/>
              <a:t> </a:t>
            </a:r>
            <a:r>
              <a:rPr lang="it-IT" dirty="0" err="1"/>
              <a:t>given</a:t>
            </a:r>
            <a:r>
              <a:rPr lang="it-IT" dirty="0"/>
              <a:t> the </a:t>
            </a:r>
            <a:r>
              <a:rPr lang="it-IT" dirty="0" err="1"/>
              <a:t>great</a:t>
            </a:r>
            <a:r>
              <a:rPr lang="it-IT" dirty="0"/>
              <a:t> </a:t>
            </a:r>
            <a:r>
              <a:rPr lang="it-IT" dirty="0" err="1"/>
              <a:t>competition</a:t>
            </a:r>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5</a:t>
            </a:fld>
            <a:endParaRPr lang="it-IT"/>
          </a:p>
        </p:txBody>
      </p:sp>
    </p:spTree>
    <p:extLst>
      <p:ext uri="{BB962C8B-B14F-4D97-AF65-F5344CB8AC3E}">
        <p14:creationId xmlns:p14="http://schemas.microsoft.com/office/powerpoint/2010/main" val="85025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The </a:t>
            </a:r>
            <a:r>
              <a:rPr lang="it-IT" err="1"/>
              <a:t>pricing</a:t>
            </a:r>
            <a:r>
              <a:rPr lang="it-IT"/>
              <a:t> </a:t>
            </a:r>
            <a:r>
              <a:rPr lang="it-IT" err="1"/>
              <a:t>related</a:t>
            </a:r>
            <a:r>
              <a:rPr lang="it-IT"/>
              <a:t> </a:t>
            </a:r>
            <a:r>
              <a:rPr lang="it-IT" err="1"/>
              <a:t>parameters</a:t>
            </a:r>
            <a:r>
              <a:rPr lang="it-IT"/>
              <a:t> </a:t>
            </a:r>
            <a:r>
              <a:rPr lang="it-IT" err="1"/>
              <a:t>linked</a:t>
            </a:r>
            <a:r>
              <a:rPr lang="it-IT"/>
              <a:t> to </a:t>
            </a:r>
            <a:r>
              <a:rPr lang="it-IT" err="1"/>
              <a:t>each</a:t>
            </a:r>
            <a:r>
              <a:rPr lang="it-IT"/>
              <a:t> </a:t>
            </a:r>
            <a:r>
              <a:rPr lang="it-IT" err="1"/>
              <a:t>customers</a:t>
            </a:r>
            <a:r>
              <a:rPr lang="it-IT"/>
              <a:t> </a:t>
            </a:r>
            <a:r>
              <a:rPr lang="it-IT" err="1"/>
              <a:t>class</a:t>
            </a:r>
            <a:r>
              <a:rPr lang="it-IT"/>
              <a:t> are the </a:t>
            </a:r>
            <a:r>
              <a:rPr lang="it-IT" err="1"/>
              <a:t>conversion</a:t>
            </a:r>
            <a:r>
              <a:rPr lang="it-IT"/>
              <a:t> rate, so the </a:t>
            </a:r>
            <a:r>
              <a:rPr lang="it-IT" err="1"/>
              <a:t>probability</a:t>
            </a:r>
            <a:r>
              <a:rPr lang="it-IT"/>
              <a:t> </a:t>
            </a:r>
            <a:r>
              <a:rPr lang="it-IT" err="1"/>
              <a:t>that</a:t>
            </a:r>
            <a:r>
              <a:rPr lang="it-IT"/>
              <a:t> a </a:t>
            </a:r>
            <a:r>
              <a:rPr lang="it-IT" err="1"/>
              <a:t>user</a:t>
            </a:r>
            <a:r>
              <a:rPr lang="it-IT"/>
              <a:t> </a:t>
            </a:r>
            <a:r>
              <a:rPr lang="it-IT" err="1"/>
              <a:t>will</a:t>
            </a:r>
            <a:r>
              <a:rPr lang="it-IT"/>
              <a:t> </a:t>
            </a:r>
            <a:r>
              <a:rPr lang="it-IT" err="1"/>
              <a:t>buy</a:t>
            </a:r>
            <a:r>
              <a:rPr lang="it-IT"/>
              <a:t> the item, </a:t>
            </a:r>
            <a:r>
              <a:rPr lang="it-IT" err="1"/>
              <a:t>as</a:t>
            </a:r>
            <a:r>
              <a:rPr lang="it-IT"/>
              <a:t> a </a:t>
            </a:r>
            <a:r>
              <a:rPr lang="it-IT" err="1"/>
              <a:t>function</a:t>
            </a:r>
            <a:r>
              <a:rPr lang="it-IT"/>
              <a:t> of the </a:t>
            </a:r>
            <a:r>
              <a:rPr lang="it-IT" err="1"/>
              <a:t>price</a:t>
            </a:r>
            <a:r>
              <a:rPr lang="it-IT"/>
              <a:t> and the </a:t>
            </a:r>
            <a:r>
              <a:rPr lang="it-IT" err="1"/>
              <a:t>probability</a:t>
            </a:r>
            <a:r>
              <a:rPr lang="it-IT"/>
              <a:t> of </a:t>
            </a:r>
            <a:r>
              <a:rPr lang="it-IT" err="1"/>
              <a:t>returns</a:t>
            </a:r>
            <a:r>
              <a:rPr lang="it-IT"/>
              <a:t> </a:t>
            </a:r>
            <a:r>
              <a:rPr lang="it-IT" err="1"/>
              <a:t>that</a:t>
            </a:r>
            <a:r>
              <a:rPr lang="it-IT"/>
              <a:t> </a:t>
            </a:r>
            <a:r>
              <a:rPr lang="it-IT" err="1"/>
              <a:t>we</a:t>
            </a:r>
            <a:r>
              <a:rPr lang="it-IT"/>
              <a:t> </a:t>
            </a:r>
            <a:r>
              <a:rPr lang="it-IT" err="1"/>
              <a:t>defined</a:t>
            </a:r>
            <a:r>
              <a:rPr lang="it-IT"/>
              <a:t> </a:t>
            </a:r>
            <a:r>
              <a:rPr lang="it-IT" err="1"/>
              <a:t>as</a:t>
            </a:r>
            <a:r>
              <a:rPr lang="it-IT"/>
              <a:t> a </a:t>
            </a:r>
            <a:r>
              <a:rPr lang="it-IT" err="1"/>
              <a:t>possion</a:t>
            </a:r>
            <a:r>
              <a:rPr lang="it-IT"/>
              <a:t> with a </a:t>
            </a:r>
            <a:r>
              <a:rPr lang="it-IT" err="1"/>
              <a:t>mean</a:t>
            </a:r>
            <a:r>
              <a:rPr lang="it-IT"/>
              <a:t> </a:t>
            </a:r>
            <a:r>
              <a:rPr lang="it-IT" err="1"/>
              <a:t>specific</a:t>
            </a:r>
            <a:r>
              <a:rPr lang="it-IT"/>
              <a:t> for </a:t>
            </a:r>
            <a:r>
              <a:rPr lang="it-IT" err="1"/>
              <a:t>each</a:t>
            </a:r>
            <a:r>
              <a:rPr lang="it-IT"/>
              <a:t> </a:t>
            </a:r>
            <a:r>
              <a:rPr lang="it-IT" err="1"/>
              <a:t>customer</a:t>
            </a:r>
            <a:r>
              <a:rPr lang="it-IT"/>
              <a:t> </a:t>
            </a:r>
            <a:r>
              <a:rPr lang="it-IT" err="1"/>
              <a:t>class</a:t>
            </a:r>
            <a:r>
              <a:rPr lang="it-IT"/>
              <a:t>. The </a:t>
            </a:r>
            <a:r>
              <a:rPr lang="it-IT" err="1"/>
              <a:t>conversion</a:t>
            </a:r>
            <a:r>
              <a:rPr lang="it-IT"/>
              <a:t> rate </a:t>
            </a:r>
            <a:r>
              <a:rPr lang="it-IT" err="1"/>
              <a:t>was</a:t>
            </a:r>
            <a:r>
              <a:rPr lang="it-IT"/>
              <a:t> </a:t>
            </a:r>
            <a:r>
              <a:rPr lang="it-IT" err="1"/>
              <a:t>defined</a:t>
            </a:r>
            <a:r>
              <a:rPr lang="it-IT"/>
              <a:t> </a:t>
            </a:r>
            <a:r>
              <a:rPr lang="it-IT" err="1"/>
              <a:t>as</a:t>
            </a:r>
            <a:r>
              <a:rPr lang="it-IT"/>
              <a:t> a </a:t>
            </a:r>
            <a:r>
              <a:rPr lang="it-IT" err="1"/>
              <a:t>cubic</a:t>
            </a:r>
            <a:r>
              <a:rPr lang="it-IT"/>
              <a:t> </a:t>
            </a:r>
            <a:r>
              <a:rPr lang="it-IT" err="1"/>
              <a:t>interpolation</a:t>
            </a:r>
            <a:r>
              <a:rPr lang="it-IT"/>
              <a:t> of some </a:t>
            </a:r>
            <a:r>
              <a:rPr lang="it-IT" err="1"/>
              <a:t>specifc</a:t>
            </a:r>
            <a:r>
              <a:rPr lang="it-IT"/>
              <a:t> </a:t>
            </a:r>
            <a:r>
              <a:rPr lang="it-IT" err="1"/>
              <a:t>points</a:t>
            </a:r>
            <a:r>
              <a:rPr lang="it-IT"/>
              <a:t> to </a:t>
            </a:r>
            <a:r>
              <a:rPr lang="it-IT" err="1"/>
              <a:t>get</a:t>
            </a:r>
            <a:r>
              <a:rPr lang="it-IT"/>
              <a:t> more </a:t>
            </a:r>
            <a:r>
              <a:rPr lang="it-IT" err="1"/>
              <a:t>flexibility</a:t>
            </a:r>
            <a:r>
              <a:rPr lang="it-IT"/>
              <a:t> in the </a:t>
            </a:r>
            <a:r>
              <a:rPr lang="it-IT" err="1"/>
              <a:t>definition</a:t>
            </a:r>
            <a:endParaRPr lang="it-IT"/>
          </a:p>
          <a:p>
            <a:endParaRPr lang="it-IT"/>
          </a:p>
        </p:txBody>
      </p:sp>
      <p:sp>
        <p:nvSpPr>
          <p:cNvPr id="4" name="Segnaposto numero diapositiva 3"/>
          <p:cNvSpPr>
            <a:spLocks noGrp="1"/>
          </p:cNvSpPr>
          <p:nvPr>
            <p:ph type="sldNum" sz="quarter" idx="5"/>
          </p:nvPr>
        </p:nvSpPr>
        <p:spPr/>
        <p:txBody>
          <a:bodyPr/>
          <a:lstStyle/>
          <a:p>
            <a:fld id="{C173829E-3BF9-6D47-A53C-EB5FB32B9691}" type="slidenum">
              <a:rPr lang="it-IT" smtClean="0"/>
              <a:t>6</a:t>
            </a:fld>
            <a:endParaRPr lang="it-IT"/>
          </a:p>
        </p:txBody>
      </p:sp>
    </p:spTree>
    <p:extLst>
      <p:ext uri="{BB962C8B-B14F-4D97-AF65-F5344CB8AC3E}">
        <p14:creationId xmlns:p14="http://schemas.microsoft.com/office/powerpoint/2010/main" val="1800406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err="1">
                <a:solidFill>
                  <a:schemeClr val="tx1"/>
                </a:solidFill>
                <a:effectLst/>
                <a:latin typeface="+mn-lt"/>
                <a:ea typeface="+mn-ea"/>
                <a:cs typeface="+mn-cs"/>
              </a:rPr>
              <a:t>Now</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need</a:t>
            </a:r>
            <a:r>
              <a:rPr lang="it-IT" sz="1200" kern="1200" dirty="0">
                <a:solidFill>
                  <a:schemeClr val="tx1"/>
                </a:solidFill>
                <a:effectLst/>
                <a:latin typeface="+mn-lt"/>
                <a:ea typeface="+mn-ea"/>
                <a:cs typeface="+mn-cs"/>
              </a:rPr>
              <a:t> to set up the </a:t>
            </a:r>
            <a:r>
              <a:rPr lang="it-IT" sz="1200" kern="1200" dirty="0" err="1">
                <a:solidFill>
                  <a:schemeClr val="tx1"/>
                </a:solidFill>
                <a:effectLst/>
                <a:latin typeface="+mn-lt"/>
                <a:ea typeface="+mn-ea"/>
                <a:cs typeface="+mn-cs"/>
              </a:rPr>
              <a:t>optimization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problem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wanna</a:t>
            </a:r>
            <a:r>
              <a:rPr lang="it-IT" sz="1200" kern="1200" dirty="0">
                <a:solidFill>
                  <a:schemeClr val="tx1"/>
                </a:solidFill>
                <a:effectLst/>
                <a:latin typeface="+mn-lt"/>
                <a:ea typeface="+mn-ea"/>
                <a:cs typeface="+mn-cs"/>
              </a:rPr>
              <a:t> solve.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based</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optimization</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daily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reward</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particualr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consideting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one</a:t>
            </a:r>
            <a:r>
              <a:rPr lang="it-IT" sz="1200" kern="1200" dirty="0">
                <a:solidFill>
                  <a:schemeClr val="tx1"/>
                </a:solidFill>
                <a:effectLst/>
                <a:latin typeface="+mn-lt"/>
                <a:ea typeface="+mn-ea"/>
                <a:cs typeface="+mn-cs"/>
              </a:rPr>
              <a:t> sub-</a:t>
            </a:r>
            <a:r>
              <a:rPr lang="it-IT" sz="1200" kern="1200" dirty="0" err="1">
                <a:solidFill>
                  <a:schemeClr val="tx1"/>
                </a:solidFill>
                <a:effectLst/>
                <a:latin typeface="+mn-lt"/>
                <a:ea typeface="+mn-ea"/>
                <a:cs typeface="+mn-cs"/>
              </a:rPr>
              <a:t>campain</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each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customers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class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each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can </a:t>
            </a:r>
            <a:r>
              <a:rPr lang="it-IT" sz="1200" kern="1200" dirty="0" err="1">
                <a:solidFill>
                  <a:schemeClr val="tx1"/>
                </a:solidFill>
                <a:effectLst/>
                <a:latin typeface="+mn-lt"/>
                <a:ea typeface="+mn-ea"/>
                <a:cs typeface="+mn-cs"/>
              </a:rPr>
              <a:t>maxime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reward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preduced</a:t>
            </a:r>
            <a:r>
              <a:rPr lang="it-IT" sz="1200" kern="1200" dirty="0">
                <a:solidFill>
                  <a:schemeClr val="tx1"/>
                </a:solidFill>
                <a:effectLst/>
                <a:latin typeface="+mn-lt"/>
                <a:ea typeface="+mn-ea"/>
                <a:cs typeface="+mn-cs"/>
              </a:rPr>
              <a:t> by </a:t>
            </a:r>
            <a:r>
              <a:rPr lang="it-IT" sz="1200" kern="1200" dirty="0" err="1">
                <a:solidFill>
                  <a:schemeClr val="tx1"/>
                </a:solidFill>
                <a:effectLst/>
                <a:latin typeface="+mn-lt"/>
                <a:ea typeface="+mn-ea"/>
                <a:cs typeface="+mn-cs"/>
              </a:rPr>
              <a:t>each</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them</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each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campain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reward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defined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number</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clicks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multipled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margin</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each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clink</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minus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cost</a:t>
            </a:r>
            <a:r>
              <a:rPr lang="it-IT" sz="1200" kern="1200" dirty="0">
                <a:solidFill>
                  <a:schemeClr val="tx1"/>
                </a:solidFill>
                <a:effectLst/>
                <a:latin typeface="+mn-lt"/>
                <a:ea typeface="+mn-ea"/>
                <a:cs typeface="+mn-cs"/>
              </a:rPr>
              <a:t> per click. The </a:t>
            </a:r>
            <a:r>
              <a:rPr lang="it-IT" sz="1200" kern="1200" dirty="0" err="1">
                <a:solidFill>
                  <a:schemeClr val="tx1"/>
                </a:solidFill>
                <a:effectLst/>
                <a:latin typeface="+mn-lt"/>
                <a:ea typeface="+mn-ea"/>
                <a:cs typeface="+mn-cs"/>
              </a:rPr>
              <a:t>maring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characterized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conversion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reate</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takes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accpunt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returns</a:t>
            </a:r>
            <a:r>
              <a:rPr lang="it-IT" sz="1200" kern="1200" dirty="0">
                <a:solidFill>
                  <a:schemeClr val="tx1"/>
                </a:solidFill>
                <a:effectLst/>
                <a:latin typeface="+mn-lt"/>
                <a:ea typeface="+mn-ea"/>
                <a:cs typeface="+mn-cs"/>
              </a:rPr>
              <a:t> by </a:t>
            </a:r>
            <a:r>
              <a:rPr lang="it-IT" sz="1200" kern="1200" dirty="0" err="1">
                <a:solidFill>
                  <a:schemeClr val="tx1"/>
                </a:solidFill>
                <a:effectLst/>
                <a:latin typeface="+mn-lt"/>
                <a:ea typeface="+mn-ea"/>
                <a:cs typeface="+mn-cs"/>
              </a:rPr>
              <a:t>summing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them</a:t>
            </a:r>
            <a:r>
              <a:rPr lang="it-IT" sz="1200" kern="1200" dirty="0">
                <a:solidFill>
                  <a:schemeClr val="tx1"/>
                </a:solidFill>
                <a:effectLst/>
                <a:latin typeface="+mn-lt"/>
                <a:ea typeface="+mn-ea"/>
                <a:cs typeface="+mn-cs"/>
              </a:rPr>
              <a:t> to the first </a:t>
            </a:r>
            <a:r>
              <a:rPr lang="it-IT" sz="1200" kern="1200" dirty="0" err="1">
                <a:solidFill>
                  <a:schemeClr val="tx1"/>
                </a:solidFill>
                <a:effectLst/>
                <a:latin typeface="+mn-lt"/>
                <a:ea typeface="+mn-ea"/>
                <a:cs typeface="+mn-cs"/>
              </a:rPr>
              <a:t>purchase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defining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problem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simplify</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advertisiment</a:t>
            </a:r>
            <a:r>
              <a:rPr lang="it-IT" sz="1200" kern="1200" dirty="0">
                <a:solidFill>
                  <a:schemeClr val="tx1"/>
                </a:solidFill>
                <a:effectLst/>
                <a:latin typeface="+mn-lt"/>
                <a:ea typeface="+mn-ea"/>
                <a:cs typeface="+mn-cs"/>
              </a:rPr>
              <a:t> model; </a:t>
            </a:r>
            <a:r>
              <a:rPr lang="it-IT" sz="1200" kern="1200" dirty="0" err="1">
                <a:solidFill>
                  <a:schemeClr val="tx1"/>
                </a:solidFill>
                <a:effectLst/>
                <a:latin typeface="+mn-lt"/>
                <a:ea typeface="+mn-ea"/>
                <a:cs typeface="+mn-cs"/>
              </a:rPr>
              <a:t>indeed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imagine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having</a:t>
            </a:r>
            <a:r>
              <a:rPr lang="it-IT" sz="1200" kern="1200" dirty="0">
                <a:solidFill>
                  <a:schemeClr val="tx1"/>
                </a:solidFill>
                <a:effectLst/>
                <a:latin typeface="+mn-lt"/>
                <a:ea typeface="+mn-ea"/>
                <a:cs typeface="+mn-cs"/>
              </a:rPr>
              <a:t> an </a:t>
            </a:r>
            <a:r>
              <a:rPr lang="it-IT" sz="1200" kern="1200" dirty="0" err="1">
                <a:solidFill>
                  <a:schemeClr val="tx1"/>
                </a:solidFill>
                <a:effectLst/>
                <a:latin typeface="+mn-lt"/>
                <a:ea typeface="+mn-ea"/>
                <a:cs typeface="+mn-cs"/>
              </a:rPr>
              <a:t>unlimited</a:t>
            </a:r>
            <a:r>
              <a:rPr lang="it-IT" sz="1200" kern="1200" dirty="0">
                <a:solidFill>
                  <a:schemeClr val="tx1"/>
                </a:solidFill>
                <a:effectLst/>
                <a:latin typeface="+mn-lt"/>
                <a:ea typeface="+mn-ea"/>
                <a:cs typeface="+mn-cs"/>
              </a:rPr>
              <a:t> budget and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do </a:t>
            </a:r>
            <a:r>
              <a:rPr lang="it-IT" sz="1200" kern="1200" dirty="0" err="1">
                <a:solidFill>
                  <a:schemeClr val="tx1"/>
                </a:solidFill>
                <a:effectLst/>
                <a:latin typeface="+mn-lt"/>
                <a:ea typeface="+mn-ea"/>
                <a:cs typeface="+mn-cs"/>
              </a:rPr>
              <a:t>not</a:t>
            </a:r>
            <a:r>
              <a:rPr lang="it-IT" sz="1200" kern="1200" dirty="0">
                <a:solidFill>
                  <a:schemeClr val="tx1"/>
                </a:solidFill>
                <a:effectLst/>
                <a:latin typeface="+mn-lt"/>
                <a:ea typeface="+mn-ea"/>
                <a:cs typeface="+mn-cs"/>
              </a:rPr>
              <a:t> include in the </a:t>
            </a:r>
            <a:r>
              <a:rPr lang="it-IT" sz="1200" kern="1200" dirty="0" err="1">
                <a:solidFill>
                  <a:schemeClr val="tx1"/>
                </a:solidFill>
                <a:effectLst/>
                <a:latin typeface="+mn-lt"/>
                <a:ea typeface="+mn-ea"/>
                <a:cs typeface="+mn-cs"/>
              </a:rPr>
              <a:t>problem</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auction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mechanism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typical</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advertisement</a:t>
            </a:r>
            <a:r>
              <a:rPr lang="it-IT" sz="1200" kern="1200" dirty="0">
                <a:solidFill>
                  <a:schemeClr val="tx1"/>
                </a:solidFill>
                <a:effectLst/>
                <a:latin typeface="+mn-lt"/>
                <a:ea typeface="+mn-ea"/>
                <a:cs typeface="+mn-cs"/>
              </a:rPr>
              <a:t> scenario</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another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semplification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in the </a:t>
            </a:r>
            <a:r>
              <a:rPr lang="it-IT" sz="1200" kern="1200" err="1">
                <a:solidFill>
                  <a:schemeClr val="tx1"/>
                </a:solidFill>
                <a:effectLst/>
                <a:latin typeface="+mn-lt"/>
                <a:ea typeface="+mn-ea"/>
                <a:cs typeface="+mn-cs"/>
              </a:rPr>
              <a:t>cost</a:t>
            </a:r>
            <a:r>
              <a:rPr lang="it-IT" sz="1200" kern="1200">
                <a:solidFill>
                  <a:schemeClr val="tx1"/>
                </a:solidFill>
                <a:effectLst/>
                <a:latin typeface="+mn-lt"/>
                <a:ea typeface="+mn-ea"/>
                <a:cs typeface="+mn-cs"/>
              </a:rPr>
              <a:t> per item,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imagine</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have</a:t>
            </a:r>
            <a:r>
              <a:rPr lang="it-IT" sz="1200" kern="1200">
                <a:solidFill>
                  <a:schemeClr val="tx1"/>
                </a:solidFill>
                <a:effectLst/>
                <a:latin typeface="+mn-lt"/>
                <a:ea typeface="+mn-ea"/>
                <a:cs typeface="+mn-cs"/>
              </a:rPr>
              <a:t> a </a:t>
            </a:r>
            <a:r>
              <a:rPr lang="it-IT" sz="1200" kern="1200" err="1">
                <a:solidFill>
                  <a:schemeClr val="tx1"/>
                </a:solidFill>
                <a:effectLst/>
                <a:latin typeface="+mn-lt"/>
                <a:ea typeface="+mn-ea"/>
                <a:cs typeface="+mn-cs"/>
              </a:rPr>
              <a:t>fixed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cost</a:t>
            </a:r>
            <a:r>
              <a:rPr lang="it-IT" sz="1200" kern="1200">
                <a:solidFill>
                  <a:schemeClr val="tx1"/>
                </a:solidFill>
                <a:effectLst/>
                <a:latin typeface="+mn-lt"/>
                <a:ea typeface="+mn-ea"/>
                <a:cs typeface="+mn-cs"/>
              </a:rPr>
              <a:t> per item </a:t>
            </a:r>
            <a:r>
              <a:rPr lang="it-IT" sz="1200" kern="1200" err="1">
                <a:solidFill>
                  <a:schemeClr val="tx1"/>
                </a:solidFill>
                <a:effectLst/>
                <a:latin typeface="+mn-lt"/>
                <a:ea typeface="+mn-ea"/>
                <a:cs typeface="+mn-cs"/>
              </a:rPr>
              <a:t>independent</a:t>
            </a:r>
            <a:r>
              <a:rPr lang="it-IT" sz="1200" kern="1200">
                <a:solidFill>
                  <a:schemeClr val="tx1"/>
                </a:solidFill>
                <a:effectLst/>
                <a:latin typeface="+mn-lt"/>
                <a:ea typeface="+mn-ea"/>
                <a:cs typeface="+mn-cs"/>
              </a:rPr>
              <a:t> on the </a:t>
            </a:r>
            <a:r>
              <a:rPr lang="it-IT" sz="1200" kern="1200" err="1">
                <a:solidFill>
                  <a:schemeClr val="tx1"/>
                </a:solidFill>
                <a:effectLst/>
                <a:latin typeface="+mn-lt"/>
                <a:ea typeface="+mn-ea"/>
                <a:cs typeface="+mn-cs"/>
              </a:rPr>
              <a:t>qauntity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sold</a:t>
            </a:r>
            <a:r>
              <a:rPr lang="it-IT" sz="1200" kern="1200">
                <a:solidFill>
                  <a:schemeClr val="tx1"/>
                </a:solidFill>
                <a:effectLst/>
                <a:latin typeface="+mn-lt"/>
                <a:ea typeface="+mn-ea"/>
                <a:cs typeface="+mn-cs"/>
              </a:rPr>
              <a:t> </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Moreocer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optimization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problem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stocastic</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want</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try</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maximize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mean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value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objective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funcion</a:t>
            </a:r>
            <a:r>
              <a:rPr lang="it-IT" sz="1200" kern="1200" dirty="0">
                <a:solidFill>
                  <a:schemeClr val="tx1"/>
                </a:solidFill>
                <a:effectLst/>
                <a:latin typeface="+mn-lt"/>
                <a:ea typeface="+mn-ea"/>
                <a:cs typeface="+mn-cs"/>
              </a:rPr>
              <a:t>. </a:t>
            </a:r>
          </a:p>
          <a:p>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7</a:t>
            </a:fld>
            <a:endParaRPr lang="it-IT"/>
          </a:p>
        </p:txBody>
      </p:sp>
    </p:spTree>
    <p:extLst>
      <p:ext uri="{BB962C8B-B14F-4D97-AF65-F5344CB8AC3E}">
        <p14:creationId xmlns:p14="http://schemas.microsoft.com/office/powerpoint/2010/main" val="426361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suppose </a:t>
            </a:r>
            <a:r>
              <a:rPr lang="it-IT" sz="1200" kern="1200" err="1">
                <a:solidFill>
                  <a:schemeClr val="tx1"/>
                </a:solidFill>
                <a:effectLst/>
                <a:latin typeface="+mn-lt"/>
                <a:ea typeface="+mn-ea"/>
                <a:cs typeface="+mn-cs"/>
              </a:rPr>
              <a:t>that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every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parameter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known</a:t>
            </a:r>
            <a:r>
              <a:rPr lang="it-IT" sz="1200" kern="1200">
                <a:solidFill>
                  <a:schemeClr val="tx1"/>
                </a:solidFill>
                <a:effectLst/>
                <a:latin typeface="+mn-lt"/>
                <a:ea typeface="+mn-ea"/>
                <a:cs typeface="+mn-cs"/>
              </a:rPr>
              <a:t> in the </a:t>
            </a:r>
            <a:r>
              <a:rPr lang="it-IT" sz="1200" kern="1200" err="1">
                <a:solidFill>
                  <a:schemeClr val="tx1"/>
                </a:solidFill>
                <a:effectLst/>
                <a:latin typeface="+mn-lt"/>
                <a:ea typeface="+mn-ea"/>
                <a:cs typeface="+mn-cs"/>
              </a:rPr>
              <a:t>beginning</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find</a:t>
            </a:r>
            <a:r>
              <a:rPr lang="it-IT" sz="1200" kern="1200">
                <a:solidFill>
                  <a:schemeClr val="tx1"/>
                </a:solidFill>
                <a:effectLst/>
                <a:latin typeface="+mn-lt"/>
                <a:ea typeface="+mn-ea"/>
                <a:cs typeface="+mn-cs"/>
              </a:rPr>
              <a:t> a general </a:t>
            </a:r>
            <a:r>
              <a:rPr lang="it-IT" sz="1200" kern="1200" err="1">
                <a:solidFill>
                  <a:schemeClr val="tx1"/>
                </a:solidFill>
                <a:effectLst/>
                <a:latin typeface="+mn-lt"/>
                <a:ea typeface="+mn-ea"/>
                <a:cs typeface="+mn-cs"/>
              </a:rPr>
              <a:t>mathematical</a:t>
            </a:r>
            <a:r>
              <a:rPr lang="it-IT" sz="1200" kern="1200">
                <a:solidFill>
                  <a:schemeClr val="tx1"/>
                </a:solidFill>
                <a:effectLst/>
                <a:latin typeface="+mn-lt"/>
                <a:ea typeface="+mn-ea"/>
                <a:cs typeface="+mn-cs"/>
              </a:rPr>
              <a:t> optima to the </a:t>
            </a:r>
            <a:r>
              <a:rPr lang="it-IT" sz="1200" kern="1200" err="1">
                <a:solidFill>
                  <a:schemeClr val="tx1"/>
                </a:solidFill>
                <a:effectLst/>
                <a:latin typeface="+mn-lt"/>
                <a:ea typeface="+mn-ea"/>
                <a:cs typeface="+mn-cs"/>
              </a:rPr>
              <a:t>problem</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Thinking</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about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a:t>
            </a:r>
            <a:r>
              <a:rPr lang="it-IT" sz="1200" kern="1200">
                <a:solidFill>
                  <a:schemeClr val="tx1"/>
                </a:solidFill>
                <a:effectLst/>
                <a:latin typeface="+mn-lt"/>
                <a:ea typeface="+mn-ea"/>
                <a:cs typeface="+mn-cs"/>
              </a:rPr>
              <a:t> and b to be positive </a:t>
            </a:r>
            <a:r>
              <a:rPr lang="it-IT" sz="1200" kern="1200" err="1">
                <a:solidFill>
                  <a:schemeClr val="tx1"/>
                </a:solidFill>
                <a:effectLst/>
                <a:latin typeface="+mn-lt"/>
                <a:ea typeface="+mn-ea"/>
                <a:cs typeface="+mn-cs"/>
              </a:rPr>
              <a:t>real</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variables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solving</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problem</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theoretically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it’s</a:t>
            </a:r>
            <a:r>
              <a:rPr lang="it-IT" sz="1200" kern="1200">
                <a:solidFill>
                  <a:schemeClr val="tx1"/>
                </a:solidFill>
                <a:effectLst/>
                <a:latin typeface="+mn-lt"/>
                <a:ea typeface="+mn-ea"/>
                <a:cs typeface="+mn-cs"/>
              </a:rPr>
              <a:t> a </a:t>
            </a:r>
            <a:r>
              <a:rPr lang="it-IT" sz="1200" kern="1200" err="1">
                <a:solidFill>
                  <a:schemeClr val="tx1"/>
                </a:solidFill>
                <a:effectLst/>
                <a:latin typeface="+mn-lt"/>
                <a:ea typeface="+mn-ea"/>
                <a:cs typeface="+mn-cs"/>
              </a:rPr>
              <a:t>challenge</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objective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function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not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convex</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could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present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several</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local</a:t>
            </a:r>
            <a:r>
              <a:rPr lang="it-IT" sz="1200" kern="1200">
                <a:solidFill>
                  <a:schemeClr val="tx1"/>
                </a:solidFill>
                <a:effectLst/>
                <a:latin typeface="+mn-lt"/>
                <a:ea typeface="+mn-ea"/>
                <a:cs typeface="+mn-cs"/>
              </a:rPr>
              <a:t> minima and </a:t>
            </a:r>
            <a:r>
              <a:rPr lang="it-IT" sz="1200" kern="1200" err="1">
                <a:solidFill>
                  <a:schemeClr val="tx1"/>
                </a:solidFill>
                <a:effectLst/>
                <a:latin typeface="+mn-lt"/>
                <a:ea typeface="+mn-ea"/>
                <a:cs typeface="+mn-cs"/>
              </a:rPr>
              <a:t>it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cannot</a:t>
            </a:r>
            <a:r>
              <a:rPr lang="it-IT" sz="1200" kern="1200">
                <a:solidFill>
                  <a:schemeClr val="tx1"/>
                </a:solidFill>
                <a:effectLst/>
                <a:latin typeface="+mn-lt"/>
                <a:ea typeface="+mn-ea"/>
                <a:cs typeface="+mn-cs"/>
              </a:rPr>
              <a:t> be </a:t>
            </a:r>
            <a:r>
              <a:rPr lang="it-IT" sz="1200" kern="1200" err="1">
                <a:solidFill>
                  <a:schemeClr val="tx1"/>
                </a:solidFill>
                <a:effectLst/>
                <a:latin typeface="+mn-lt"/>
                <a:ea typeface="+mn-ea"/>
                <a:cs typeface="+mn-cs"/>
              </a:rPr>
              <a:t>disaggregated</a:t>
            </a:r>
            <a:r>
              <a:rPr lang="it-IT" sz="1200" kern="1200">
                <a:solidFill>
                  <a:schemeClr val="tx1"/>
                </a:solidFill>
                <a:effectLst/>
                <a:latin typeface="+mn-lt"/>
                <a:ea typeface="+mn-ea"/>
                <a:cs typeface="+mn-cs"/>
              </a:rPr>
              <a:t> in </a:t>
            </a:r>
            <a:r>
              <a:rPr lang="it-IT" sz="1200" kern="1200" err="1">
                <a:solidFill>
                  <a:schemeClr val="tx1"/>
                </a:solidFill>
                <a:effectLst/>
                <a:latin typeface="+mn-lt"/>
                <a:ea typeface="+mn-ea"/>
                <a:cs typeface="+mn-cs"/>
              </a:rPr>
              <a:t>two</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different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optimizations</a:t>
            </a:r>
            <a:r>
              <a:rPr lang="it-IT" sz="1200" kern="1200">
                <a:solidFill>
                  <a:schemeClr val="tx1"/>
                </a:solidFill>
                <a:effectLst/>
                <a:latin typeface="+mn-lt"/>
                <a:ea typeface="+mn-ea"/>
                <a:cs typeface="+mn-cs"/>
              </a:rPr>
              <a:t> for the </a:t>
            </a:r>
            <a:r>
              <a:rPr lang="it-IT" sz="1200" kern="1200" err="1">
                <a:solidFill>
                  <a:schemeClr val="tx1"/>
                </a:solidFill>
                <a:effectLst/>
                <a:latin typeface="+mn-lt"/>
                <a:ea typeface="+mn-ea"/>
                <a:cs typeface="+mn-cs"/>
              </a:rPr>
              <a:t>pricing</a:t>
            </a:r>
            <a:r>
              <a:rPr lang="it-IT" sz="1200" kern="1200">
                <a:solidFill>
                  <a:schemeClr val="tx1"/>
                </a:solidFill>
                <a:effectLst/>
                <a:latin typeface="+mn-lt"/>
                <a:ea typeface="+mn-ea"/>
                <a:cs typeface="+mn-cs"/>
              </a:rPr>
              <a:t> and advertising. in a </a:t>
            </a:r>
            <a:r>
              <a:rPr lang="it-IT" sz="1200" kern="1200" err="1">
                <a:solidFill>
                  <a:schemeClr val="tx1"/>
                </a:solidFill>
                <a:effectLst/>
                <a:latin typeface="+mn-lt"/>
                <a:ea typeface="+mn-ea"/>
                <a:cs typeface="+mn-cs"/>
              </a:rPr>
              <a:t>real</a:t>
            </a:r>
            <a:r>
              <a:rPr lang="it-IT" sz="1200" kern="1200">
                <a:solidFill>
                  <a:schemeClr val="tx1"/>
                </a:solidFill>
                <a:effectLst/>
                <a:latin typeface="+mn-lt"/>
                <a:ea typeface="+mn-ea"/>
                <a:cs typeface="+mn-cs"/>
              </a:rPr>
              <a:t> case scenario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usually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discretize</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prices</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bids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between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which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can </a:t>
            </a:r>
            <a:r>
              <a:rPr lang="it-IT" sz="1200" kern="1200" err="1">
                <a:solidFill>
                  <a:schemeClr val="tx1"/>
                </a:solidFill>
                <a:effectLst/>
                <a:latin typeface="+mn-lt"/>
                <a:ea typeface="+mn-ea"/>
                <a:cs typeface="+mn-cs"/>
              </a:rPr>
              <a:t>choose</a:t>
            </a:r>
            <a:r>
              <a:rPr lang="it-IT" sz="1200" kern="1200">
                <a:solidFill>
                  <a:schemeClr val="tx1"/>
                </a:solidFill>
                <a:effectLst/>
                <a:latin typeface="+mn-lt"/>
                <a:ea typeface="+mn-ea"/>
                <a:cs typeface="+mn-cs"/>
              </a:rPr>
              <a:t> the best </a:t>
            </a:r>
            <a:r>
              <a:rPr lang="it-IT" sz="1200" kern="1200" err="1">
                <a:solidFill>
                  <a:schemeClr val="tx1"/>
                </a:solidFill>
                <a:effectLst/>
                <a:latin typeface="+mn-lt"/>
                <a:ea typeface="+mn-ea"/>
                <a:cs typeface="+mn-cs"/>
              </a:rPr>
              <a:t>one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Usually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not</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many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values</a:t>
            </a:r>
            <a:r>
              <a:rPr lang="it-IT" sz="1200" kern="1200">
                <a:solidFill>
                  <a:schemeClr val="tx1"/>
                </a:solidFill>
                <a:effectLst/>
                <a:latin typeface="+mn-lt"/>
                <a:ea typeface="+mn-ea"/>
                <a:cs typeface="+mn-cs"/>
              </a:rPr>
              <a:t> are </a:t>
            </a:r>
            <a:r>
              <a:rPr lang="it-IT" sz="1200" kern="1200" err="1">
                <a:solidFill>
                  <a:schemeClr val="tx1"/>
                </a:solidFill>
                <a:effectLst/>
                <a:latin typeface="+mn-lt"/>
                <a:ea typeface="+mn-ea"/>
                <a:cs typeface="+mn-cs"/>
              </a:rPr>
              <a:t>considered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since</a:t>
            </a:r>
            <a:r>
              <a:rPr lang="it-IT" sz="1200" kern="1200">
                <a:solidFill>
                  <a:schemeClr val="tx1"/>
                </a:solidFill>
                <a:effectLst/>
                <a:latin typeface="+mn-lt"/>
                <a:ea typeface="+mn-ea"/>
                <a:cs typeface="+mn-cs"/>
              </a:rPr>
              <a:t> the budget </a:t>
            </a:r>
            <a:r>
              <a:rPr lang="it-IT" sz="1200" kern="1200" err="1">
                <a:solidFill>
                  <a:schemeClr val="tx1"/>
                </a:solidFill>
                <a:effectLst/>
                <a:latin typeface="+mn-lt"/>
                <a:ea typeface="+mn-ea"/>
                <a:cs typeface="+mn-cs"/>
              </a:rPr>
              <a:t>spendable</a:t>
            </a:r>
            <a:r>
              <a:rPr lang="it-IT" sz="1200" kern="1200">
                <a:solidFill>
                  <a:schemeClr val="tx1"/>
                </a:solidFill>
                <a:effectLst/>
                <a:latin typeface="+mn-lt"/>
                <a:ea typeface="+mn-ea"/>
                <a:cs typeface="+mn-cs"/>
              </a:rPr>
              <a:t> in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campaign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is</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limited</a:t>
            </a:r>
            <a:r>
              <a:rPr lang="it-IT" sz="1200" kern="1200">
                <a:solidFill>
                  <a:schemeClr val="tx1"/>
                </a:solidFill>
                <a:effectLst/>
                <a:latin typeface="+mn-lt"/>
                <a:ea typeface="+mn-ea"/>
                <a:cs typeface="+mn-cs"/>
              </a:rPr>
              <a:t> and the </a:t>
            </a:r>
            <a:r>
              <a:rPr lang="it-IT" sz="1200" kern="1200" err="1">
                <a:solidFill>
                  <a:schemeClr val="tx1"/>
                </a:solidFill>
                <a:effectLst/>
                <a:latin typeface="+mn-lt"/>
                <a:ea typeface="+mn-ea"/>
                <a:cs typeface="+mn-cs"/>
              </a:rPr>
              <a:t>prices</a:t>
            </a:r>
            <a:r>
              <a:rPr lang="it-IT" sz="1200" kern="1200">
                <a:solidFill>
                  <a:schemeClr val="tx1"/>
                </a:solidFill>
                <a:effectLst/>
                <a:latin typeface="+mn-lt"/>
                <a:ea typeface="+mn-ea"/>
                <a:cs typeface="+mn-cs"/>
              </a:rPr>
              <a:t> are </a:t>
            </a:r>
            <a:r>
              <a:rPr lang="it-IT" sz="1200" kern="1200" err="1">
                <a:solidFill>
                  <a:schemeClr val="tx1"/>
                </a:solidFill>
                <a:effectLst/>
                <a:latin typeface="+mn-lt"/>
                <a:ea typeface="+mn-ea"/>
                <a:cs typeface="+mn-cs"/>
              </a:rPr>
              <a:t>considered</a:t>
            </a:r>
            <a:r>
              <a:rPr lang="it-IT" sz="1200" kern="1200">
                <a:solidFill>
                  <a:schemeClr val="tx1"/>
                </a:solidFill>
                <a:effectLst/>
                <a:latin typeface="+mn-lt"/>
                <a:ea typeface="+mn-ea"/>
                <a:cs typeface="+mn-cs"/>
              </a:rPr>
              <a:t> in the </a:t>
            </a:r>
            <a:r>
              <a:rPr lang="it-IT" sz="1200" kern="1200" err="1">
                <a:solidFill>
                  <a:schemeClr val="tx1"/>
                </a:solidFill>
                <a:effectLst/>
                <a:latin typeface="+mn-lt"/>
                <a:ea typeface="+mn-ea"/>
                <a:cs typeface="+mn-cs"/>
              </a:rPr>
              <a:t>range</a:t>
            </a:r>
            <a:r>
              <a:rPr lang="it-IT" sz="1200" kern="1200">
                <a:solidFill>
                  <a:schemeClr val="tx1"/>
                </a:solidFill>
                <a:effectLst/>
                <a:latin typeface="+mn-lt"/>
                <a:ea typeface="+mn-ea"/>
                <a:cs typeface="+mn-cs"/>
              </a:rPr>
              <a:t> of the competitors.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have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discretised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our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prices</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bids</a:t>
            </a:r>
            <a:r>
              <a:rPr lang="it-IT" sz="1200" kern="1200">
                <a:solidFill>
                  <a:schemeClr val="tx1"/>
                </a:solidFill>
                <a:effectLst/>
                <a:latin typeface="+mn-lt"/>
                <a:ea typeface="+mn-ea"/>
                <a:cs typeface="+mn-cs"/>
              </a:rPr>
              <a:t> in the 10 </a:t>
            </a:r>
            <a:r>
              <a:rPr lang="it-IT" sz="1200" kern="1200" err="1">
                <a:solidFill>
                  <a:schemeClr val="tx1"/>
                </a:solidFill>
                <a:effectLst/>
                <a:latin typeface="+mn-lt"/>
                <a:ea typeface="+mn-ea"/>
                <a:cs typeface="+mn-cs"/>
              </a:rPr>
              <a:t>value</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each</a:t>
            </a:r>
            <a:r>
              <a:rPr lang="it-IT" sz="1200" kern="1200">
                <a:solidFill>
                  <a:schemeClr val="tx1"/>
                </a:solidFill>
                <a:effectLst/>
                <a:latin typeface="+mn-lt"/>
                <a:ea typeface="+mn-ea"/>
                <a:cs typeface="+mn-cs"/>
              </a:rPr>
              <a:t> and </a:t>
            </a:r>
            <a:r>
              <a:rPr lang="it-IT" sz="1200" kern="1200" err="1">
                <a:solidFill>
                  <a:schemeClr val="tx1"/>
                </a:solidFill>
                <a:effectLst/>
                <a:latin typeface="+mn-lt"/>
                <a:ea typeface="+mn-ea"/>
                <a:cs typeface="+mn-cs"/>
              </a:rPr>
              <a:t>we</a:t>
            </a:r>
            <a:r>
              <a:rPr lang="it-IT" sz="1200" kern="1200">
                <a:solidFill>
                  <a:schemeClr val="tx1"/>
                </a:solidFill>
                <a:effectLst/>
                <a:latin typeface="+mn-lt"/>
                <a:ea typeface="+mn-ea"/>
                <a:cs typeface="+mn-cs"/>
              </a:rPr>
              <a:t> can </a:t>
            </a:r>
            <a:r>
              <a:rPr lang="it-IT" sz="1200" kern="1200" err="1">
                <a:solidFill>
                  <a:schemeClr val="tx1"/>
                </a:solidFill>
                <a:effectLst/>
                <a:latin typeface="+mn-lt"/>
                <a:ea typeface="+mn-ea"/>
                <a:cs typeface="+mn-cs"/>
              </a:rPr>
              <a:t>then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perform</a:t>
            </a:r>
            <a:r>
              <a:rPr lang="it-IT" sz="1200" kern="1200">
                <a:solidFill>
                  <a:schemeClr val="tx1"/>
                </a:solidFill>
                <a:effectLst/>
                <a:latin typeface="+mn-lt"/>
                <a:ea typeface="+mn-ea"/>
                <a:cs typeface="+mn-cs"/>
              </a:rPr>
              <a:t> a </a:t>
            </a:r>
            <a:r>
              <a:rPr lang="it-IT" sz="1200" kern="1200" err="1">
                <a:solidFill>
                  <a:schemeClr val="tx1"/>
                </a:solidFill>
                <a:effectLst/>
                <a:latin typeface="+mn-lt"/>
                <a:ea typeface="+mn-ea"/>
                <a:cs typeface="+mn-cs"/>
              </a:rPr>
              <a:t>grid</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search</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algorithm</a:t>
            </a:r>
            <a:r>
              <a:rPr lang="it-IT" sz="1200" kern="1200">
                <a:solidFill>
                  <a:schemeClr val="tx1"/>
                </a:solidFill>
                <a:effectLst/>
                <a:latin typeface="+mn-lt"/>
                <a:ea typeface="+mn-ea"/>
                <a:cs typeface="+mn-cs"/>
              </a:rPr>
              <a:t> to </a:t>
            </a:r>
            <a:r>
              <a:rPr lang="it-IT" sz="1200" kern="1200" err="1">
                <a:solidFill>
                  <a:schemeClr val="tx1"/>
                </a:solidFill>
                <a:effectLst/>
                <a:latin typeface="+mn-lt"/>
                <a:ea typeface="+mn-ea"/>
                <a:cs typeface="+mn-cs"/>
              </a:rPr>
              <a:t>fond</a:t>
            </a:r>
            <a:r>
              <a:rPr lang="it-IT" sz="1200" kern="1200">
                <a:solidFill>
                  <a:schemeClr val="tx1"/>
                </a:solidFill>
                <a:effectLst/>
                <a:latin typeface="+mn-lt"/>
                <a:ea typeface="+mn-ea"/>
                <a:cs typeface="+mn-cs"/>
              </a:rPr>
              <a:t> the optima. The </a:t>
            </a:r>
            <a:r>
              <a:rPr lang="it-IT" sz="1200" kern="1200" err="1">
                <a:solidFill>
                  <a:schemeClr val="tx1"/>
                </a:solidFill>
                <a:effectLst/>
                <a:latin typeface="+mn-lt"/>
                <a:ea typeface="+mn-ea"/>
                <a:cs typeface="+mn-cs"/>
              </a:rPr>
              <a:t>algorithm</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complexity</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get</a:t>
            </a:r>
            <a:r>
              <a:rPr lang="it-IT" sz="1200" kern="1200">
                <a:solidFill>
                  <a:schemeClr val="tx1"/>
                </a:solidFill>
                <a:effectLst/>
                <a:latin typeface="+mn-lt"/>
                <a:ea typeface="+mn-ea"/>
                <a:cs typeface="+mn-cs"/>
              </a:rPr>
              <a:t> high and </a:t>
            </a:r>
            <a:r>
              <a:rPr lang="it-IT" sz="1200" kern="1200" err="1">
                <a:solidFill>
                  <a:schemeClr val="tx1"/>
                </a:solidFill>
                <a:effectLst/>
                <a:latin typeface="+mn-lt"/>
                <a:ea typeface="+mn-ea"/>
                <a:cs typeface="+mn-cs"/>
              </a:rPr>
              <a:t>highr</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as</a:t>
            </a:r>
            <a:r>
              <a:rPr lang="it-IT" sz="1200" kern="1200">
                <a:solidFill>
                  <a:schemeClr val="tx1"/>
                </a:solidFill>
                <a:effectLst/>
                <a:latin typeface="+mn-lt"/>
                <a:ea typeface="+mn-ea"/>
                <a:cs typeface="+mn-cs"/>
              </a:rPr>
              <a:t> the </a:t>
            </a:r>
            <a:r>
              <a:rPr lang="it-IT" sz="1200" kern="1200" err="1">
                <a:solidFill>
                  <a:schemeClr val="tx1"/>
                </a:solidFill>
                <a:effectLst/>
                <a:latin typeface="+mn-lt"/>
                <a:ea typeface="+mn-ea"/>
                <a:cs typeface="+mn-cs"/>
              </a:rPr>
              <a:t>discretization</a:t>
            </a:r>
            <a:r>
              <a:rPr lang="it-IT" sz="1200" kern="1200">
                <a:solidFill>
                  <a:schemeClr val="tx1"/>
                </a:solidFill>
                <a:effectLst/>
                <a:latin typeface="+mn-lt"/>
                <a:ea typeface="+mn-ea"/>
                <a:cs typeface="+mn-cs"/>
              </a:rPr>
              <a:t> </a:t>
            </a:r>
            <a:r>
              <a:rPr lang="it-IT" sz="1200" kern="1200" err="1">
                <a:solidFill>
                  <a:schemeClr val="tx1"/>
                </a:solidFill>
                <a:effectLst/>
                <a:latin typeface="+mn-lt"/>
                <a:ea typeface="+mn-ea"/>
                <a:cs typeface="+mn-cs"/>
              </a:rPr>
              <a:t>gets</a:t>
            </a:r>
            <a:r>
              <a:rPr lang="it-IT" sz="1200" kern="1200">
                <a:solidFill>
                  <a:schemeClr val="tx1"/>
                </a:solidFill>
                <a:effectLst/>
                <a:latin typeface="+mn-lt"/>
                <a:ea typeface="+mn-ea"/>
                <a:cs typeface="+mn-cs"/>
              </a:rPr>
              <a:t> precise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a:solidFill>
                <a:schemeClr val="tx1"/>
              </a:solidFill>
              <a:effectLst/>
              <a:latin typeface="+mn-lt"/>
              <a:ea typeface="+mn-ea"/>
              <a:cs typeface="+mn-cs"/>
            </a:endParaRPr>
          </a:p>
          <a:p>
            <a:endParaRPr lang="it-IT"/>
          </a:p>
        </p:txBody>
      </p:sp>
      <p:sp>
        <p:nvSpPr>
          <p:cNvPr id="4" name="Segnaposto numero diapositiva 3"/>
          <p:cNvSpPr>
            <a:spLocks noGrp="1"/>
          </p:cNvSpPr>
          <p:nvPr>
            <p:ph type="sldNum" sz="quarter" idx="5"/>
          </p:nvPr>
        </p:nvSpPr>
        <p:spPr/>
        <p:txBody>
          <a:bodyPr/>
          <a:lstStyle/>
          <a:p>
            <a:fld id="{C173829E-3BF9-6D47-A53C-EB5FB32B9691}" type="slidenum">
              <a:rPr lang="it-IT" smtClean="0"/>
              <a:t>8</a:t>
            </a:fld>
            <a:endParaRPr lang="it-IT"/>
          </a:p>
        </p:txBody>
      </p:sp>
    </p:spTree>
    <p:extLst>
      <p:ext uri="{BB962C8B-B14F-4D97-AF65-F5344CB8AC3E}">
        <p14:creationId xmlns:p14="http://schemas.microsoft.com/office/powerpoint/2010/main" val="1971044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We</a:t>
            </a:r>
            <a:r>
              <a:rPr lang="it-IT" dirty="0"/>
              <a:t> </a:t>
            </a:r>
            <a:r>
              <a:rPr lang="it-IT" dirty="0" err="1"/>
              <a:t>obtain</a:t>
            </a:r>
            <a:r>
              <a:rPr lang="it-IT" dirty="0"/>
              <a:t> the </a:t>
            </a:r>
            <a:r>
              <a:rPr lang="it-IT" dirty="0" err="1"/>
              <a:t>results</a:t>
            </a:r>
            <a:r>
              <a:rPr lang="it-IT" dirty="0"/>
              <a:t> </a:t>
            </a:r>
            <a:r>
              <a:rPr lang="it-IT" dirty="0" err="1"/>
              <a:t>present</a:t>
            </a:r>
            <a:r>
              <a:rPr lang="it-IT" dirty="0"/>
              <a:t> in the slide and in </a:t>
            </a:r>
            <a:r>
              <a:rPr lang="it-IT" dirty="0" err="1"/>
              <a:t>particular</a:t>
            </a:r>
            <a:r>
              <a:rPr lang="it-IT" dirty="0"/>
              <a:t> </a:t>
            </a:r>
            <a:r>
              <a:rPr lang="it-IT" dirty="0" err="1"/>
              <a:t>we</a:t>
            </a:r>
            <a:r>
              <a:rPr lang="it-IT" dirty="0"/>
              <a:t> </a:t>
            </a:r>
            <a:r>
              <a:rPr lang="it-IT" dirty="0" err="1"/>
              <a:t>evaluated</a:t>
            </a:r>
            <a:r>
              <a:rPr lang="it-IT" dirty="0"/>
              <a:t> the </a:t>
            </a:r>
            <a:r>
              <a:rPr lang="it-IT" dirty="0" err="1"/>
              <a:t>optimlal</a:t>
            </a:r>
            <a:r>
              <a:rPr lang="it-IT" dirty="0"/>
              <a:t> </a:t>
            </a:r>
            <a:r>
              <a:rPr lang="it-IT" dirty="0" err="1"/>
              <a:t>bidding</a:t>
            </a:r>
            <a:r>
              <a:rPr lang="it-IT" dirty="0"/>
              <a:t> and </a:t>
            </a:r>
            <a:r>
              <a:rPr lang="it-IT" dirty="0" err="1"/>
              <a:t>pricing</a:t>
            </a:r>
            <a:r>
              <a:rPr lang="it-IT" dirty="0"/>
              <a:t> </a:t>
            </a:r>
            <a:r>
              <a:rPr lang="it-IT" dirty="0" err="1"/>
              <a:t>strategy</a:t>
            </a:r>
            <a:r>
              <a:rPr lang="it-IT" dirty="0"/>
              <a:t> for the </a:t>
            </a:r>
            <a:r>
              <a:rPr lang="it-IT" dirty="0" err="1"/>
              <a:t>three</a:t>
            </a:r>
            <a:r>
              <a:rPr lang="it-IT" dirty="0"/>
              <a:t> separate </a:t>
            </a:r>
            <a:r>
              <a:rPr lang="it-IT" dirty="0" err="1"/>
              <a:t>classes</a:t>
            </a:r>
            <a:r>
              <a:rPr lang="it-IT" dirty="0"/>
              <a:t> and the </a:t>
            </a:r>
            <a:r>
              <a:rPr lang="it-IT" dirty="0" err="1"/>
              <a:t>aggregated</a:t>
            </a:r>
            <a:r>
              <a:rPr lang="it-IT" dirty="0"/>
              <a:t> case in </a:t>
            </a:r>
            <a:r>
              <a:rPr lang="it-IT" dirty="0" err="1"/>
              <a:t>which</a:t>
            </a:r>
            <a:r>
              <a:rPr lang="it-IT" dirty="0"/>
              <a:t> </a:t>
            </a:r>
            <a:r>
              <a:rPr lang="it-IT" dirty="0" err="1"/>
              <a:t>we</a:t>
            </a:r>
            <a:r>
              <a:rPr lang="it-IT" dirty="0"/>
              <a:t> </a:t>
            </a:r>
            <a:r>
              <a:rPr lang="it-IT" dirty="0" err="1"/>
              <a:t>evaluate</a:t>
            </a:r>
            <a:r>
              <a:rPr lang="it-IT" dirty="0"/>
              <a:t> </a:t>
            </a:r>
            <a:r>
              <a:rPr lang="it-IT" dirty="0" err="1"/>
              <a:t>all</a:t>
            </a:r>
            <a:r>
              <a:rPr lang="it-IT" dirty="0"/>
              <a:t> the </a:t>
            </a:r>
            <a:r>
              <a:rPr lang="it-IT" dirty="0" err="1"/>
              <a:t>classes</a:t>
            </a:r>
            <a:r>
              <a:rPr lang="it-IT" dirty="0"/>
              <a:t> </a:t>
            </a:r>
            <a:r>
              <a:rPr lang="it-IT" dirty="0" err="1"/>
              <a:t>together</a:t>
            </a:r>
            <a:r>
              <a:rPr lang="it-IT" dirty="0"/>
              <a:t> and </a:t>
            </a:r>
            <a:r>
              <a:rPr lang="it-IT" dirty="0" err="1"/>
              <a:t>we</a:t>
            </a:r>
            <a:r>
              <a:rPr lang="it-IT" dirty="0"/>
              <a:t> are </a:t>
            </a:r>
            <a:r>
              <a:rPr lang="it-IT" dirty="0" err="1"/>
              <a:t>not</a:t>
            </a:r>
            <a:r>
              <a:rPr lang="it-IT" dirty="0"/>
              <a:t> </a:t>
            </a:r>
            <a:r>
              <a:rPr lang="it-IT" dirty="0" err="1"/>
              <a:t>able</a:t>
            </a:r>
            <a:r>
              <a:rPr lang="it-IT" dirty="0"/>
              <a:t> to </a:t>
            </a:r>
            <a:r>
              <a:rPr lang="it-IT" dirty="0" err="1"/>
              <a:t>differenciate</a:t>
            </a:r>
            <a:r>
              <a:rPr lang="it-IT" dirty="0"/>
              <a:t> the </a:t>
            </a:r>
            <a:r>
              <a:rPr lang="it-IT" dirty="0" err="1"/>
              <a:t>prices</a:t>
            </a:r>
            <a:r>
              <a:rPr lang="it-IT" dirty="0"/>
              <a:t> and the advertising </a:t>
            </a:r>
            <a:r>
              <a:rPr lang="it-IT" dirty="0" err="1"/>
              <a:t>investment</a:t>
            </a:r>
            <a:r>
              <a:rPr lang="it-IT" dirty="0"/>
              <a:t>. Note </a:t>
            </a:r>
            <a:r>
              <a:rPr lang="it-IT" dirty="0" err="1"/>
              <a:t>that</a:t>
            </a:r>
            <a:r>
              <a:rPr lang="it-IT" dirty="0"/>
              <a:t> the </a:t>
            </a:r>
            <a:r>
              <a:rPr lang="it-IT" dirty="0" err="1"/>
              <a:t>disagreggated</a:t>
            </a:r>
            <a:r>
              <a:rPr lang="it-IT" dirty="0"/>
              <a:t> </a:t>
            </a:r>
            <a:r>
              <a:rPr lang="it-IT" dirty="0" err="1"/>
              <a:t>strategy</a:t>
            </a:r>
            <a:r>
              <a:rPr lang="it-IT" dirty="0"/>
              <a:t> </a:t>
            </a:r>
            <a:r>
              <a:rPr lang="it-IT" dirty="0" err="1"/>
              <a:t>get</a:t>
            </a:r>
            <a:r>
              <a:rPr lang="it-IT" dirty="0"/>
              <a:t> a </a:t>
            </a:r>
            <a:r>
              <a:rPr lang="it-IT" dirty="0" err="1"/>
              <a:t>higher</a:t>
            </a:r>
            <a:r>
              <a:rPr lang="it-IT" dirty="0"/>
              <a:t> </a:t>
            </a:r>
            <a:r>
              <a:rPr lang="it-IT" dirty="0" err="1"/>
              <a:t>objective</a:t>
            </a:r>
            <a:r>
              <a:rPr lang="it-IT" dirty="0"/>
              <a:t> </a:t>
            </a:r>
            <a:r>
              <a:rPr lang="it-IT" dirty="0" err="1"/>
              <a:t>function</a:t>
            </a:r>
            <a:r>
              <a:rPr lang="it-IT" dirty="0"/>
              <a:t> </a:t>
            </a:r>
            <a:r>
              <a:rPr lang="it-IT" dirty="0" err="1"/>
              <a:t>then</a:t>
            </a:r>
            <a:r>
              <a:rPr lang="it-IT" dirty="0"/>
              <a:t> the </a:t>
            </a:r>
            <a:r>
              <a:rPr lang="it-IT" dirty="0" err="1"/>
              <a:t>one</a:t>
            </a:r>
            <a:r>
              <a:rPr lang="it-IT" dirty="0"/>
              <a:t> of the </a:t>
            </a:r>
            <a:r>
              <a:rPr lang="it-IT" dirty="0" err="1"/>
              <a:t>aggregated</a:t>
            </a:r>
            <a:r>
              <a:rPr lang="it-IT" dirty="0"/>
              <a:t> </a:t>
            </a:r>
            <a:r>
              <a:rPr lang="it-IT" dirty="0" err="1"/>
              <a:t>cae</a:t>
            </a:r>
            <a:r>
              <a:rPr lang="it-IT" dirty="0"/>
              <a:t> . </a:t>
            </a:r>
            <a:r>
              <a:rPr lang="it-IT" dirty="0" err="1"/>
              <a:t>This</a:t>
            </a:r>
            <a:r>
              <a:rPr lang="it-IT" dirty="0"/>
              <a:t> </a:t>
            </a:r>
            <a:r>
              <a:rPr lang="it-IT" dirty="0" err="1"/>
              <a:t>is</a:t>
            </a:r>
            <a:r>
              <a:rPr lang="it-IT" dirty="0"/>
              <a:t> </a:t>
            </a:r>
            <a:r>
              <a:rPr lang="it-IT" dirty="0" err="1"/>
              <a:t>usually</a:t>
            </a:r>
            <a:r>
              <a:rPr lang="it-IT" dirty="0"/>
              <a:t> </a:t>
            </a:r>
            <a:r>
              <a:rPr lang="it-IT" dirty="0" err="1"/>
              <a:t>true</a:t>
            </a:r>
            <a:r>
              <a:rPr lang="it-IT" dirty="0"/>
              <a:t> and </a:t>
            </a:r>
            <a:r>
              <a:rPr lang="it-IT" dirty="0" err="1"/>
              <a:t>this</a:t>
            </a:r>
            <a:r>
              <a:rPr lang="it-IT" dirty="0"/>
              <a:t> </a:t>
            </a:r>
            <a:r>
              <a:rPr lang="it-IT" dirty="0" err="1"/>
              <a:t>lead</a:t>
            </a:r>
            <a:r>
              <a:rPr lang="it-IT" dirty="0"/>
              <a:t> </a:t>
            </a:r>
            <a:r>
              <a:rPr lang="it-IT" dirty="0" err="1"/>
              <a:t>us</a:t>
            </a:r>
            <a:r>
              <a:rPr lang="it-IT" dirty="0"/>
              <a:t> to the </a:t>
            </a:r>
            <a:r>
              <a:rPr lang="it-IT" dirty="0" err="1"/>
              <a:t>implementation</a:t>
            </a:r>
            <a:r>
              <a:rPr lang="it-IT" dirty="0"/>
              <a:t> of an </a:t>
            </a:r>
            <a:r>
              <a:rPr lang="it-IT" dirty="0" err="1"/>
              <a:t>algorithm</a:t>
            </a:r>
            <a:r>
              <a:rPr lang="it-IT" dirty="0"/>
              <a:t> to retrive the best </a:t>
            </a:r>
            <a:r>
              <a:rPr lang="it-IT" dirty="0" err="1"/>
              <a:t>partition</a:t>
            </a:r>
            <a:r>
              <a:rPr lang="it-IT" dirty="0"/>
              <a:t> of the </a:t>
            </a:r>
            <a:r>
              <a:rPr lang="it-IT" dirty="0" err="1"/>
              <a:t>customers</a:t>
            </a:r>
            <a:r>
              <a:rPr lang="it-IT" dirty="0"/>
              <a:t> to </a:t>
            </a:r>
            <a:r>
              <a:rPr lang="it-IT" dirty="0" err="1"/>
              <a:t>differenciate</a:t>
            </a:r>
            <a:r>
              <a:rPr lang="it-IT" dirty="0"/>
              <a:t> </a:t>
            </a:r>
            <a:r>
              <a:rPr lang="it-IT" dirty="0" err="1"/>
              <a:t>prices</a:t>
            </a:r>
            <a:endParaRPr lang="it-IT" dirty="0"/>
          </a:p>
        </p:txBody>
      </p:sp>
      <p:sp>
        <p:nvSpPr>
          <p:cNvPr id="4" name="Segnaposto numero diapositiva 3"/>
          <p:cNvSpPr>
            <a:spLocks noGrp="1"/>
          </p:cNvSpPr>
          <p:nvPr>
            <p:ph type="sldNum" sz="quarter" idx="5"/>
          </p:nvPr>
        </p:nvSpPr>
        <p:spPr/>
        <p:txBody>
          <a:bodyPr/>
          <a:lstStyle/>
          <a:p>
            <a:fld id="{C173829E-3BF9-6D47-A53C-EB5FB32B9691}" type="slidenum">
              <a:rPr lang="it-IT" smtClean="0"/>
              <a:t>9</a:t>
            </a:fld>
            <a:endParaRPr lang="it-IT"/>
          </a:p>
        </p:txBody>
      </p:sp>
    </p:spTree>
    <p:extLst>
      <p:ext uri="{BB962C8B-B14F-4D97-AF65-F5344CB8AC3E}">
        <p14:creationId xmlns:p14="http://schemas.microsoft.com/office/powerpoint/2010/main" val="48286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dirty="0"/>
              <a:t>12/19/21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dirty="0"/>
              <a:t>12/19/21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dirty="0"/>
              <a:t>12/19/21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12/19/21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dirty="0"/>
              <a:t>12/19/21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dirty="0"/>
              <a:t>12/19/21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dirty="0"/>
              <a:t>12/19/21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12/19/21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12/19/21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12/19/21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0.xml"/><Relationship Id="rId5" Type="http://schemas.openxmlformats.org/officeDocument/2006/relationships/diagramQuickStyle" Target="../diagrams/quickStyle4.xml"/><Relationship Id="rId10" Type="http://schemas.openxmlformats.org/officeDocument/2006/relationships/diagramQuickStyle" Target="../diagrams/quickStyle40.xml"/><Relationship Id="rId4" Type="http://schemas.openxmlformats.org/officeDocument/2006/relationships/diagramLayout" Target="../diagrams/layout4.xml"/><Relationship Id="rId9" Type="http://schemas.openxmlformats.org/officeDocument/2006/relationships/diagramLayout" Target="../diagrams/layout40.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0.xml"/><Relationship Id="rId5" Type="http://schemas.openxmlformats.org/officeDocument/2006/relationships/diagramQuickStyle" Target="../diagrams/quickStyle5.xml"/><Relationship Id="rId10" Type="http://schemas.openxmlformats.org/officeDocument/2006/relationships/diagramQuickStyle" Target="../diagrams/quickStyle50.xml"/><Relationship Id="rId4" Type="http://schemas.openxmlformats.org/officeDocument/2006/relationships/diagramLayout" Target="../diagrams/layout5.xml"/><Relationship Id="rId9" Type="http://schemas.openxmlformats.org/officeDocument/2006/relationships/diagramLayout" Target="../diagrams/layout5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png"/><Relationship Id="rId3" Type="http://schemas.openxmlformats.org/officeDocument/2006/relationships/diagramData" Target="../diagrams/data13.xml"/><Relationship Id="rId7" Type="http://schemas.microsoft.com/office/2007/relationships/diagramDrawing" Target="../diagrams/drawing11.xml"/><Relationship Id="rId12"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27.png"/><Relationship Id="rId5" Type="http://schemas.openxmlformats.org/officeDocument/2006/relationships/diagramQuickStyle" Target="../diagrams/quickStyle11.xml"/><Relationship Id="rId10" Type="http://schemas.openxmlformats.org/officeDocument/2006/relationships/image" Target="../media/image26.png"/><Relationship Id="rId4" Type="http://schemas.openxmlformats.org/officeDocument/2006/relationships/diagramLayout" Target="../diagrams/layout11.xml"/><Relationship Id="rId9" Type="http://schemas.openxmlformats.org/officeDocument/2006/relationships/image" Target="../media/image23.png"/><Relationship Id="rId1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2.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9.png"/><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40.png"/><Relationship Id="rId9"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4.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1.png"/><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2.png"/><Relationship Id="rId7"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3.xm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diagramLayout" Target="../diagrams/layout3.xml"/><Relationship Id="rId5" Type="http://schemas.openxmlformats.org/officeDocument/2006/relationships/image" Target="../media/image23.png"/><Relationship Id="rId10" Type="http://schemas.openxmlformats.org/officeDocument/2006/relationships/diagramData" Target="../diagrams/data3.xml"/><Relationship Id="rId4" Type="http://schemas.openxmlformats.org/officeDocument/2006/relationships/image" Target="../media/image22.png"/><Relationship Id="rId9" Type="http://schemas.openxmlformats.org/officeDocument/2006/relationships/image" Target="../media/image27.png"/><Relationship Id="rId14"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19563990-4A2F-4AB3-9478-BCE6196D45CC}"/>
              </a:ext>
            </a:extLst>
          </p:cNvPr>
          <p:cNvPicPr>
            <a:picLocks noChangeAspect="1"/>
          </p:cNvPicPr>
          <p:nvPr/>
        </p:nvPicPr>
        <p:blipFill rotWithShape="1">
          <a:blip r:embed="rId3"/>
          <a:srcRect l="9091" t="9091"/>
          <a:stretch/>
        </p:blipFill>
        <p:spPr>
          <a:xfrm>
            <a:off x="-9216" y="0"/>
            <a:ext cx="12210862" cy="6868621"/>
          </a:xfrm>
          <a:prstGeom prst="rect">
            <a:avLst/>
          </a:prstGeom>
        </p:spPr>
      </p:pic>
      <p:sp>
        <p:nvSpPr>
          <p:cNvPr id="32" name="Rectangle 31">
            <a:extLst>
              <a:ext uri="{FF2B5EF4-FFF2-40B4-BE49-F238E27FC236}">
                <a16:creationId xmlns:a16="http://schemas.microsoft.com/office/drawing/2014/main" id="{4FE1B9C8-0443-4506-BBD6-3AF8DE46D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F718E28-AA4E-E347-8852-4528D880C92F}"/>
              </a:ext>
            </a:extLst>
          </p:cNvPr>
          <p:cNvSpPr>
            <a:spLocks noGrp="1"/>
          </p:cNvSpPr>
          <p:nvPr>
            <p:ph type="ctrTitle"/>
          </p:nvPr>
        </p:nvSpPr>
        <p:spPr>
          <a:xfrm>
            <a:off x="457200" y="4960137"/>
            <a:ext cx="7772400" cy="1463040"/>
          </a:xfrm>
        </p:spPr>
        <p:txBody>
          <a:bodyPr>
            <a:normAutofit/>
          </a:bodyPr>
          <a:lstStyle/>
          <a:p>
            <a:r>
              <a:rPr lang="it-IT"/>
              <a:t>Project</a:t>
            </a:r>
            <a:br>
              <a:rPr lang="it-IT"/>
            </a:br>
            <a:r>
              <a:rPr lang="it-IT" sz="4400"/>
              <a:t>Data intelligence </a:t>
            </a:r>
            <a:r>
              <a:rPr lang="it-IT" sz="4400" err="1"/>
              <a:t>application</a:t>
            </a:r>
            <a:endParaRPr lang="it-IT" sz="4400"/>
          </a:p>
        </p:txBody>
      </p:sp>
      <p:sp>
        <p:nvSpPr>
          <p:cNvPr id="3" name="Sottotitolo 2">
            <a:extLst>
              <a:ext uri="{FF2B5EF4-FFF2-40B4-BE49-F238E27FC236}">
                <a16:creationId xmlns:a16="http://schemas.microsoft.com/office/drawing/2014/main" id="{EAD21C43-8FCC-A248-B1CF-7EA0BE445093}"/>
              </a:ext>
            </a:extLst>
          </p:cNvPr>
          <p:cNvSpPr>
            <a:spLocks noGrp="1"/>
          </p:cNvSpPr>
          <p:nvPr>
            <p:ph type="subTitle" idx="1"/>
          </p:nvPr>
        </p:nvSpPr>
        <p:spPr>
          <a:xfrm>
            <a:off x="8610599" y="4960137"/>
            <a:ext cx="3581373" cy="1463040"/>
          </a:xfrm>
        </p:spPr>
        <p:txBody>
          <a:bodyPr>
            <a:normAutofit/>
          </a:bodyPr>
          <a:lstStyle/>
          <a:p>
            <a:r>
              <a:rPr lang="it-IT" err="1"/>
              <a:t>Pricing</a:t>
            </a:r>
            <a:r>
              <a:rPr lang="it-IT"/>
              <a:t> and Advertising </a:t>
            </a:r>
            <a:r>
              <a:rPr lang="it-IT" err="1"/>
              <a:t>Strategies</a:t>
            </a:r>
            <a:endParaRPr lang="it-IT"/>
          </a:p>
        </p:txBody>
      </p:sp>
      <p:cxnSp>
        <p:nvCxnSpPr>
          <p:cNvPr id="34" name="Straight Connector 33">
            <a:extLst>
              <a:ext uri="{FF2B5EF4-FFF2-40B4-BE49-F238E27FC236}">
                <a16:creationId xmlns:a16="http://schemas.microsoft.com/office/drawing/2014/main" id="{354C29FE-6D99-4083-90D8-9683EA5D4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027AC7E0-1878-4F44-B718-32CA1C864650}"/>
              </a:ext>
            </a:extLst>
          </p:cNvPr>
          <p:cNvSpPr txBox="1"/>
          <p:nvPr/>
        </p:nvSpPr>
        <p:spPr>
          <a:xfrm>
            <a:off x="71100" y="6427797"/>
            <a:ext cx="4815810" cy="338554"/>
          </a:xfrm>
          <a:prstGeom prst="rect">
            <a:avLst/>
          </a:prstGeom>
          <a:noFill/>
        </p:spPr>
        <p:txBody>
          <a:bodyPr wrap="square" rtlCol="0">
            <a:spAutoFit/>
          </a:bodyPr>
          <a:lstStyle/>
          <a:p>
            <a:r>
              <a:rPr lang="it-IT" sz="1600"/>
              <a:t>Liguoro Claudio, Mapelli Alessia, </a:t>
            </a:r>
            <a:r>
              <a:rPr lang="it-IT" sz="1600" err="1"/>
              <a:t>Tonazzi</a:t>
            </a:r>
            <a:r>
              <a:rPr lang="it-IT" sz="1600"/>
              <a:t> Sara</a:t>
            </a:r>
          </a:p>
        </p:txBody>
      </p:sp>
    </p:spTree>
    <p:extLst>
      <p:ext uri="{BB962C8B-B14F-4D97-AF65-F5344CB8AC3E}">
        <p14:creationId xmlns:p14="http://schemas.microsoft.com/office/powerpoint/2010/main" val="3355286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0950C4-5502-B045-9521-537B0F50041D}"/>
              </a:ext>
            </a:extLst>
          </p:cNvPr>
          <p:cNvSpPr>
            <a:spLocks noGrp="1"/>
          </p:cNvSpPr>
          <p:nvPr>
            <p:ph type="title"/>
          </p:nvPr>
        </p:nvSpPr>
        <p:spPr>
          <a:xfrm>
            <a:off x="1024128" y="402336"/>
            <a:ext cx="9720072" cy="1499616"/>
          </a:xfrm>
        </p:spPr>
        <p:txBody>
          <a:bodyPr/>
          <a:lstStyle/>
          <a:p>
            <a:r>
              <a:rPr lang="it-IT" dirty="0" err="1"/>
              <a:t>Problem</a:t>
            </a:r>
            <a:r>
              <a:rPr lang="it-IT" dirty="0"/>
              <a:t> Set Up</a:t>
            </a:r>
          </a:p>
        </p:txBody>
      </p:sp>
      <p:sp>
        <p:nvSpPr>
          <p:cNvPr id="4" name="CasellaDiTesto 3">
            <a:extLst>
              <a:ext uri="{FF2B5EF4-FFF2-40B4-BE49-F238E27FC236}">
                <a16:creationId xmlns:a16="http://schemas.microsoft.com/office/drawing/2014/main" id="{DB545345-BEF8-D74D-8678-5ECBC6A79377}"/>
              </a:ext>
            </a:extLst>
          </p:cNvPr>
          <p:cNvSpPr txBox="1"/>
          <p:nvPr/>
        </p:nvSpPr>
        <p:spPr>
          <a:xfrm>
            <a:off x="1054108" y="1301356"/>
            <a:ext cx="5801194" cy="369332"/>
          </a:xfrm>
          <a:prstGeom prst="rect">
            <a:avLst/>
          </a:prstGeom>
          <a:noFill/>
        </p:spPr>
        <p:txBody>
          <a:bodyPr wrap="square" rtlCol="0">
            <a:spAutoFit/>
          </a:bodyPr>
          <a:lstStyle/>
          <a:p>
            <a:r>
              <a:rPr lang="it-IT" err="1"/>
              <a:t>Modeling</a:t>
            </a:r>
            <a:r>
              <a:rPr lang="it-IT"/>
              <a:t> of the </a:t>
            </a:r>
            <a:r>
              <a:rPr lang="it-IT" err="1"/>
              <a:t>Unknown</a:t>
            </a:r>
            <a:r>
              <a:rPr lang="it-IT"/>
              <a:t> </a:t>
            </a:r>
            <a:r>
              <a:rPr lang="it-IT" err="1"/>
              <a:t>Parameters</a:t>
            </a:r>
            <a:endParaRPr lang="it-IT"/>
          </a:p>
        </p:txBody>
      </p:sp>
      <p:sp>
        <p:nvSpPr>
          <p:cNvPr id="9" name="CasellaDiTesto 8">
            <a:extLst>
              <a:ext uri="{FF2B5EF4-FFF2-40B4-BE49-F238E27FC236}">
                <a16:creationId xmlns:a16="http://schemas.microsoft.com/office/drawing/2014/main" id="{3F04AEF1-11EA-DE48-BE0D-9D1AF31C0156}"/>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10" name="CasellaDiTesto 9">
            <a:extLst>
              <a:ext uri="{FF2B5EF4-FFF2-40B4-BE49-F238E27FC236}">
                <a16:creationId xmlns:a16="http://schemas.microsoft.com/office/drawing/2014/main" id="{34412B24-CB19-4445-9D88-F29F16675BBF}"/>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11" name="CasellaDiTesto 10">
            <a:extLst>
              <a:ext uri="{FF2B5EF4-FFF2-40B4-BE49-F238E27FC236}">
                <a16:creationId xmlns:a16="http://schemas.microsoft.com/office/drawing/2014/main" id="{F0A53EF9-EBC6-874C-873C-52C76E43C2CE}"/>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mc:AlternateContent xmlns:mc="http://schemas.openxmlformats.org/markup-compatibility/2006" xmlns:a14="http://schemas.microsoft.com/office/drawing/2010/main">
        <mc:Choice Requires="a14">
          <p:graphicFrame>
            <p:nvGraphicFramePr>
              <p:cNvPr id="13" name="Diagramma 12">
                <a:extLst>
                  <a:ext uri="{FF2B5EF4-FFF2-40B4-BE49-F238E27FC236}">
                    <a16:creationId xmlns:a16="http://schemas.microsoft.com/office/drawing/2014/main" id="{748A232E-4135-6E4B-8322-4DA920D5235A}"/>
                  </a:ext>
                </a:extLst>
              </p:cNvPr>
              <p:cNvGraphicFramePr/>
              <p:nvPr>
                <p:extLst>
                  <p:ext uri="{D42A27DB-BD31-4B8C-83A1-F6EECF244321}">
                    <p14:modId xmlns:p14="http://schemas.microsoft.com/office/powerpoint/2010/main" val="2280866679"/>
                  </p:ext>
                </p:extLst>
              </p:nvPr>
            </p:nvGraphicFramePr>
            <p:xfrm>
              <a:off x="1194902" y="2153782"/>
              <a:ext cx="9720072" cy="3963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3" name="Diagramma 12">
                <a:extLst>
                  <a:ext uri="{FF2B5EF4-FFF2-40B4-BE49-F238E27FC236}">
                    <a16:creationId xmlns:a16="http://schemas.microsoft.com/office/drawing/2014/main" id="{748A232E-4135-6E4B-8322-4DA920D5235A}"/>
                  </a:ext>
                </a:extLst>
              </p:cNvPr>
              <p:cNvGraphicFramePr/>
              <p:nvPr>
                <p:extLst>
                  <p:ext uri="{D42A27DB-BD31-4B8C-83A1-F6EECF244321}">
                    <p14:modId xmlns:p14="http://schemas.microsoft.com/office/powerpoint/2010/main" val="2280866679"/>
                  </p:ext>
                </p:extLst>
              </p:nvPr>
            </p:nvGraphicFramePr>
            <p:xfrm>
              <a:off x="1194902" y="2153782"/>
              <a:ext cx="9720072" cy="39634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Rettangolo con angoli arrotondati 2">
            <a:extLst>
              <a:ext uri="{FF2B5EF4-FFF2-40B4-BE49-F238E27FC236}">
                <a16:creationId xmlns:a16="http://schemas.microsoft.com/office/drawing/2014/main" id="{BD298FA6-0255-6048-BF0A-AD0B950FB968}"/>
              </a:ext>
            </a:extLst>
          </p:cNvPr>
          <p:cNvSpPr/>
          <p:nvPr/>
        </p:nvSpPr>
        <p:spPr>
          <a:xfrm>
            <a:off x="5806440" y="2453640"/>
            <a:ext cx="3276600" cy="4572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31C6C8B6-4C73-B44D-B8D0-62BB8344C3E7}"/>
              </a:ext>
            </a:extLst>
          </p:cNvPr>
          <p:cNvSpPr/>
          <p:nvPr/>
        </p:nvSpPr>
        <p:spPr>
          <a:xfrm>
            <a:off x="6233160" y="3169920"/>
            <a:ext cx="2133600" cy="4724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4287755D-11D1-3D47-AE6D-8E5E9E0A9882}"/>
              </a:ext>
            </a:extLst>
          </p:cNvPr>
          <p:cNvSpPr/>
          <p:nvPr/>
        </p:nvSpPr>
        <p:spPr>
          <a:xfrm>
            <a:off x="6233160" y="3925824"/>
            <a:ext cx="2313432" cy="4754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A52C5E28-6238-3E47-8262-23862FE3135B}"/>
              </a:ext>
            </a:extLst>
          </p:cNvPr>
          <p:cNvSpPr/>
          <p:nvPr/>
        </p:nvSpPr>
        <p:spPr>
          <a:xfrm>
            <a:off x="5974080" y="4657344"/>
            <a:ext cx="2218944" cy="4754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47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
                                            <p:graphicEl>
                                              <a:dgm id="{99A26642-00AB-8846-B4BA-EE1899C917E8}"/>
                                            </p:graphicEl>
                                          </p:spTgt>
                                        </p:tgtEl>
                                        <p:attrNameLst>
                                          <p:attrName>style.visibility</p:attrName>
                                        </p:attrNameLst>
                                      </p:cBhvr>
                                      <p:to>
                                        <p:strVal val="visible"/>
                                      </p:to>
                                    </p:set>
                                    <p:anim calcmode="lin" valueType="num">
                                      <p:cBhvr additive="base">
                                        <p:cTn id="7" dur="500"/>
                                        <p:tgtEl>
                                          <p:spTgt spid="13">
                                            <p:graphicEl>
                                              <a:dgm id="{99A26642-00AB-8846-B4BA-EE1899C917E8}"/>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13">
                                            <p:graphicEl>
                                              <a:dgm id="{99A26642-00AB-8846-B4BA-EE1899C917E8}"/>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
                                            <p:graphicEl>
                                              <a:dgm id="{A5CBC4C4-2222-D846-AD14-16BB6F61F36E}"/>
                                            </p:graphicEl>
                                          </p:spTgt>
                                        </p:tgtEl>
                                        <p:attrNameLst>
                                          <p:attrName>style.visibility</p:attrName>
                                        </p:attrNameLst>
                                      </p:cBhvr>
                                      <p:to>
                                        <p:strVal val="visible"/>
                                      </p:to>
                                    </p:set>
                                    <p:anim calcmode="lin" valueType="num">
                                      <p:cBhvr additive="base">
                                        <p:cTn id="11" dur="500"/>
                                        <p:tgtEl>
                                          <p:spTgt spid="13">
                                            <p:graphicEl>
                                              <a:dgm id="{A5CBC4C4-2222-D846-AD14-16BB6F61F36E}"/>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13">
                                            <p:graphicEl>
                                              <a:dgm id="{A5CBC4C4-2222-D846-AD14-16BB6F61F36E}"/>
                                            </p:graphicEl>
                                          </p:spTgt>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13">
                                            <p:graphicEl>
                                              <a:dgm id="{541F1F33-366E-C948-A396-E53074BEE636}"/>
                                            </p:graphicEl>
                                          </p:spTgt>
                                        </p:tgtEl>
                                        <p:attrNameLst>
                                          <p:attrName>style.visibility</p:attrName>
                                        </p:attrNameLst>
                                      </p:cBhvr>
                                      <p:to>
                                        <p:strVal val="visible"/>
                                      </p:to>
                                    </p:set>
                                    <p:anim calcmode="lin" valueType="num">
                                      <p:cBhvr additive="base">
                                        <p:cTn id="16" dur="500"/>
                                        <p:tgtEl>
                                          <p:spTgt spid="13">
                                            <p:graphicEl>
                                              <a:dgm id="{541F1F33-366E-C948-A396-E53074BEE636}"/>
                                            </p:graphicEl>
                                          </p:spTgt>
                                        </p:tgtEl>
                                        <p:attrNameLst>
                                          <p:attrName>ppt_y</p:attrName>
                                        </p:attrNameLst>
                                      </p:cBhvr>
                                      <p:tavLst>
                                        <p:tav tm="0">
                                          <p:val>
                                            <p:strVal val="#ppt_y+#ppt_h*1.125000"/>
                                          </p:val>
                                        </p:tav>
                                        <p:tav tm="100000">
                                          <p:val>
                                            <p:strVal val="#ppt_y"/>
                                          </p:val>
                                        </p:tav>
                                      </p:tavLst>
                                    </p:anim>
                                    <p:animEffect transition="in" filter="wipe(up)">
                                      <p:cBhvr>
                                        <p:cTn id="17" dur="500"/>
                                        <p:tgtEl>
                                          <p:spTgt spid="13">
                                            <p:graphicEl>
                                              <a:dgm id="{541F1F33-366E-C948-A396-E53074BEE636}"/>
                                            </p:graphicEl>
                                          </p:spTgt>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13">
                                            <p:graphicEl>
                                              <a:dgm id="{3E86405C-B243-5741-BF76-D0950F85BFE3}"/>
                                            </p:graphicEl>
                                          </p:spTgt>
                                        </p:tgtEl>
                                        <p:attrNameLst>
                                          <p:attrName>style.visibility</p:attrName>
                                        </p:attrNameLst>
                                      </p:cBhvr>
                                      <p:to>
                                        <p:strVal val="visible"/>
                                      </p:to>
                                    </p:set>
                                    <p:anim calcmode="lin" valueType="num">
                                      <p:cBhvr additive="base">
                                        <p:cTn id="20" dur="500"/>
                                        <p:tgtEl>
                                          <p:spTgt spid="13">
                                            <p:graphicEl>
                                              <a:dgm id="{3E86405C-B243-5741-BF76-D0950F85BFE3}"/>
                                            </p:graphicEl>
                                          </p:spTgt>
                                        </p:tgtEl>
                                        <p:attrNameLst>
                                          <p:attrName>ppt_y</p:attrName>
                                        </p:attrNameLst>
                                      </p:cBhvr>
                                      <p:tavLst>
                                        <p:tav tm="0">
                                          <p:val>
                                            <p:strVal val="#ppt_y+#ppt_h*1.125000"/>
                                          </p:val>
                                        </p:tav>
                                        <p:tav tm="100000">
                                          <p:val>
                                            <p:strVal val="#ppt_y"/>
                                          </p:val>
                                        </p:tav>
                                      </p:tavLst>
                                    </p:anim>
                                    <p:animEffect transition="in" filter="wipe(up)">
                                      <p:cBhvr>
                                        <p:cTn id="21" dur="500"/>
                                        <p:tgtEl>
                                          <p:spTgt spid="13">
                                            <p:graphicEl>
                                              <a:dgm id="{3E86405C-B243-5741-BF76-D0950F85BFE3}"/>
                                            </p:graphicEl>
                                          </p:spTgt>
                                        </p:tgtEl>
                                      </p:cBhvr>
                                    </p:animEffect>
                                  </p:childTnLst>
                                </p:cTn>
                              </p:par>
                            </p:childTnLst>
                          </p:cTn>
                        </p:par>
                        <p:par>
                          <p:cTn id="22" fill="hold">
                            <p:stCondLst>
                              <p:cond delay="1000"/>
                            </p:stCondLst>
                            <p:childTnLst>
                              <p:par>
                                <p:cTn id="23" presetID="12" presetClass="entr" presetSubtype="4" fill="hold" grpId="0" nodeType="afterEffect">
                                  <p:stCondLst>
                                    <p:cond delay="0"/>
                                  </p:stCondLst>
                                  <p:childTnLst>
                                    <p:set>
                                      <p:cBhvr>
                                        <p:cTn id="24" dur="1" fill="hold">
                                          <p:stCondLst>
                                            <p:cond delay="0"/>
                                          </p:stCondLst>
                                        </p:cTn>
                                        <p:tgtEl>
                                          <p:spTgt spid="13">
                                            <p:graphicEl>
                                              <a:dgm id="{B5457ADA-10E5-0047-9C41-0DCA44DE416A}"/>
                                            </p:graphicEl>
                                          </p:spTgt>
                                        </p:tgtEl>
                                        <p:attrNameLst>
                                          <p:attrName>style.visibility</p:attrName>
                                        </p:attrNameLst>
                                      </p:cBhvr>
                                      <p:to>
                                        <p:strVal val="visible"/>
                                      </p:to>
                                    </p:set>
                                    <p:anim calcmode="lin" valueType="num">
                                      <p:cBhvr additive="base">
                                        <p:cTn id="25" dur="500"/>
                                        <p:tgtEl>
                                          <p:spTgt spid="13">
                                            <p:graphicEl>
                                              <a:dgm id="{B5457ADA-10E5-0047-9C41-0DCA44DE416A}"/>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13">
                                            <p:graphicEl>
                                              <a:dgm id="{B5457ADA-10E5-0047-9C41-0DCA44DE416A}"/>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3">
                                            <p:graphicEl>
                                              <a:dgm id="{C24137DD-1CDF-6B4C-90E3-5F7D8B41CC45}"/>
                                            </p:graphicEl>
                                          </p:spTgt>
                                        </p:tgtEl>
                                        <p:attrNameLst>
                                          <p:attrName>style.visibility</p:attrName>
                                        </p:attrNameLst>
                                      </p:cBhvr>
                                      <p:to>
                                        <p:strVal val="visible"/>
                                      </p:to>
                                    </p:set>
                                    <p:anim calcmode="lin" valueType="num">
                                      <p:cBhvr additive="base">
                                        <p:cTn id="29" dur="500"/>
                                        <p:tgtEl>
                                          <p:spTgt spid="13">
                                            <p:graphicEl>
                                              <a:dgm id="{C24137DD-1CDF-6B4C-90E3-5F7D8B41CC45}"/>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13">
                                            <p:graphicEl>
                                              <a:dgm id="{C24137DD-1CDF-6B4C-90E3-5F7D8B41CC45}"/>
                                            </p:graphicEl>
                                          </p:spTgt>
                                        </p:tgtEl>
                                      </p:cBhvr>
                                    </p:animEffect>
                                  </p:childTnLst>
                                </p:cTn>
                              </p:par>
                            </p:childTnLst>
                          </p:cTn>
                        </p:par>
                        <p:par>
                          <p:cTn id="31" fill="hold">
                            <p:stCondLst>
                              <p:cond delay="1500"/>
                            </p:stCondLst>
                            <p:childTnLst>
                              <p:par>
                                <p:cTn id="32" presetID="12" presetClass="entr" presetSubtype="4" fill="hold" grpId="0" nodeType="afterEffect">
                                  <p:stCondLst>
                                    <p:cond delay="0"/>
                                  </p:stCondLst>
                                  <p:childTnLst>
                                    <p:set>
                                      <p:cBhvr>
                                        <p:cTn id="33" dur="1" fill="hold">
                                          <p:stCondLst>
                                            <p:cond delay="0"/>
                                          </p:stCondLst>
                                        </p:cTn>
                                        <p:tgtEl>
                                          <p:spTgt spid="13">
                                            <p:graphicEl>
                                              <a:dgm id="{506740CE-6C06-064D-BD01-02DF99466CC0}"/>
                                            </p:graphicEl>
                                          </p:spTgt>
                                        </p:tgtEl>
                                        <p:attrNameLst>
                                          <p:attrName>style.visibility</p:attrName>
                                        </p:attrNameLst>
                                      </p:cBhvr>
                                      <p:to>
                                        <p:strVal val="visible"/>
                                      </p:to>
                                    </p:set>
                                    <p:anim calcmode="lin" valueType="num">
                                      <p:cBhvr additive="base">
                                        <p:cTn id="34" dur="500"/>
                                        <p:tgtEl>
                                          <p:spTgt spid="13">
                                            <p:graphicEl>
                                              <a:dgm id="{506740CE-6C06-064D-BD01-02DF99466CC0}"/>
                                            </p:graphicEl>
                                          </p:spTgt>
                                        </p:tgtEl>
                                        <p:attrNameLst>
                                          <p:attrName>ppt_y</p:attrName>
                                        </p:attrNameLst>
                                      </p:cBhvr>
                                      <p:tavLst>
                                        <p:tav tm="0">
                                          <p:val>
                                            <p:strVal val="#ppt_y+#ppt_h*1.125000"/>
                                          </p:val>
                                        </p:tav>
                                        <p:tav tm="100000">
                                          <p:val>
                                            <p:strVal val="#ppt_y"/>
                                          </p:val>
                                        </p:tav>
                                      </p:tavLst>
                                    </p:anim>
                                    <p:animEffect transition="in" filter="wipe(up)">
                                      <p:cBhvr>
                                        <p:cTn id="35" dur="500"/>
                                        <p:tgtEl>
                                          <p:spTgt spid="13">
                                            <p:graphicEl>
                                              <a:dgm id="{506740CE-6C06-064D-BD01-02DF99466CC0}"/>
                                            </p:graphicEl>
                                          </p:spTgt>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3">
                                            <p:graphicEl>
                                              <a:dgm id="{151EC152-0AF3-4C44-AA9A-1CCF7FAE30D3}"/>
                                            </p:graphicEl>
                                          </p:spTgt>
                                        </p:tgtEl>
                                        <p:attrNameLst>
                                          <p:attrName>style.visibility</p:attrName>
                                        </p:attrNameLst>
                                      </p:cBhvr>
                                      <p:to>
                                        <p:strVal val="visible"/>
                                      </p:to>
                                    </p:set>
                                    <p:anim calcmode="lin" valueType="num">
                                      <p:cBhvr additive="base">
                                        <p:cTn id="38" dur="500"/>
                                        <p:tgtEl>
                                          <p:spTgt spid="13">
                                            <p:graphicEl>
                                              <a:dgm id="{151EC152-0AF3-4C44-AA9A-1CCF7FAE30D3}"/>
                                            </p:graphicEl>
                                          </p:spTgt>
                                        </p:tgtEl>
                                        <p:attrNameLst>
                                          <p:attrName>ppt_y</p:attrName>
                                        </p:attrNameLst>
                                      </p:cBhvr>
                                      <p:tavLst>
                                        <p:tav tm="0">
                                          <p:val>
                                            <p:strVal val="#ppt_y+#ppt_h*1.125000"/>
                                          </p:val>
                                        </p:tav>
                                        <p:tav tm="100000">
                                          <p:val>
                                            <p:strVal val="#ppt_y"/>
                                          </p:val>
                                        </p:tav>
                                      </p:tavLst>
                                    </p:anim>
                                    <p:animEffect transition="in" filter="wipe(up)">
                                      <p:cBhvr>
                                        <p:cTn id="39" dur="500"/>
                                        <p:tgtEl>
                                          <p:spTgt spid="13">
                                            <p:graphicEl>
                                              <a:dgm id="{151EC152-0AF3-4C44-AA9A-1CCF7FAE30D3}"/>
                                            </p:graphicEl>
                                          </p:spTgt>
                                        </p:tgtEl>
                                      </p:cBhvr>
                                    </p:animEffect>
                                  </p:childTnLst>
                                </p:cTn>
                              </p:par>
                            </p:childTnLst>
                          </p:cTn>
                        </p:par>
                        <p:par>
                          <p:cTn id="40" fill="hold">
                            <p:stCondLst>
                              <p:cond delay="2000"/>
                            </p:stCondLst>
                            <p:childTnLst>
                              <p:par>
                                <p:cTn id="41" presetID="12" presetClass="entr" presetSubtype="4" fill="hold" grpId="0" nodeType="afterEffect">
                                  <p:stCondLst>
                                    <p:cond delay="0"/>
                                  </p:stCondLst>
                                  <p:childTnLst>
                                    <p:set>
                                      <p:cBhvr>
                                        <p:cTn id="42" dur="1" fill="hold">
                                          <p:stCondLst>
                                            <p:cond delay="0"/>
                                          </p:stCondLst>
                                        </p:cTn>
                                        <p:tgtEl>
                                          <p:spTgt spid="13">
                                            <p:graphicEl>
                                              <a:dgm id="{48CBEC6D-5CB4-B840-BCD1-6FED814281AA}"/>
                                            </p:graphicEl>
                                          </p:spTgt>
                                        </p:tgtEl>
                                        <p:attrNameLst>
                                          <p:attrName>style.visibility</p:attrName>
                                        </p:attrNameLst>
                                      </p:cBhvr>
                                      <p:to>
                                        <p:strVal val="visible"/>
                                      </p:to>
                                    </p:set>
                                    <p:anim calcmode="lin" valueType="num">
                                      <p:cBhvr additive="base">
                                        <p:cTn id="43" dur="500"/>
                                        <p:tgtEl>
                                          <p:spTgt spid="13">
                                            <p:graphicEl>
                                              <a:dgm id="{48CBEC6D-5CB4-B840-BCD1-6FED814281AA}"/>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13">
                                            <p:graphicEl>
                                              <a:dgm id="{48CBEC6D-5CB4-B840-BCD1-6FED814281AA}"/>
                                            </p:graphicEl>
                                          </p:spTgt>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3">
                                            <p:graphicEl>
                                              <a:dgm id="{6CB8E21D-7034-2346-8549-F7C5AD91C48A}"/>
                                            </p:graphicEl>
                                          </p:spTgt>
                                        </p:tgtEl>
                                        <p:attrNameLst>
                                          <p:attrName>style.visibility</p:attrName>
                                        </p:attrNameLst>
                                      </p:cBhvr>
                                      <p:to>
                                        <p:strVal val="visible"/>
                                      </p:to>
                                    </p:set>
                                    <p:anim calcmode="lin" valueType="num">
                                      <p:cBhvr additive="base">
                                        <p:cTn id="47" dur="500"/>
                                        <p:tgtEl>
                                          <p:spTgt spid="13">
                                            <p:graphicEl>
                                              <a:dgm id="{6CB8E21D-7034-2346-8549-F7C5AD91C48A}"/>
                                            </p:graphicEl>
                                          </p:spTgt>
                                        </p:tgtEl>
                                        <p:attrNameLst>
                                          <p:attrName>ppt_y</p:attrName>
                                        </p:attrNameLst>
                                      </p:cBhvr>
                                      <p:tavLst>
                                        <p:tav tm="0">
                                          <p:val>
                                            <p:strVal val="#ppt_y+#ppt_h*1.125000"/>
                                          </p:val>
                                        </p:tav>
                                        <p:tav tm="100000">
                                          <p:val>
                                            <p:strVal val="#ppt_y"/>
                                          </p:val>
                                        </p:tav>
                                      </p:tavLst>
                                    </p:anim>
                                    <p:animEffect transition="in" filter="wipe(up)">
                                      <p:cBhvr>
                                        <p:cTn id="48" dur="500"/>
                                        <p:tgtEl>
                                          <p:spTgt spid="13">
                                            <p:graphicEl>
                                              <a:dgm id="{6CB8E21D-7034-2346-8549-F7C5AD91C48A}"/>
                                            </p:graphicEl>
                                          </p:spTgt>
                                        </p:tgtEl>
                                      </p:cBhvr>
                                    </p:animEffect>
                                  </p:childTnLst>
                                </p:cTn>
                              </p:par>
                            </p:childTnLst>
                          </p:cTn>
                        </p:par>
                        <p:par>
                          <p:cTn id="49" fill="hold">
                            <p:stCondLst>
                              <p:cond delay="2500"/>
                            </p:stCondLst>
                            <p:childTnLst>
                              <p:par>
                                <p:cTn id="50" presetID="9" presetClass="entr" presetSubtype="0"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dissolve">
                                      <p:cBhvr>
                                        <p:cTn id="52" dur="500"/>
                                        <p:tgtEl>
                                          <p:spTgt spid="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dissolve">
                                      <p:cBhvr>
                                        <p:cTn id="55" dur="500"/>
                                        <p:tgtEl>
                                          <p:spTgt spid="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P spid="3"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0950C4-5502-B045-9521-537B0F50041D}"/>
              </a:ext>
            </a:extLst>
          </p:cNvPr>
          <p:cNvSpPr>
            <a:spLocks noGrp="1"/>
          </p:cNvSpPr>
          <p:nvPr>
            <p:ph type="title"/>
          </p:nvPr>
        </p:nvSpPr>
        <p:spPr>
          <a:xfrm>
            <a:off x="1024128" y="402336"/>
            <a:ext cx="9720072" cy="1499616"/>
          </a:xfrm>
        </p:spPr>
        <p:txBody>
          <a:bodyPr/>
          <a:lstStyle/>
          <a:p>
            <a:r>
              <a:rPr lang="it-IT" err="1"/>
              <a:t>Problem</a:t>
            </a:r>
            <a:r>
              <a:rPr lang="it-IT"/>
              <a:t> Set Up</a:t>
            </a:r>
          </a:p>
        </p:txBody>
      </p:sp>
      <p:sp>
        <p:nvSpPr>
          <p:cNvPr id="4" name="CasellaDiTesto 3">
            <a:extLst>
              <a:ext uri="{FF2B5EF4-FFF2-40B4-BE49-F238E27FC236}">
                <a16:creationId xmlns:a16="http://schemas.microsoft.com/office/drawing/2014/main" id="{DB545345-BEF8-D74D-8678-5ECBC6A79377}"/>
              </a:ext>
            </a:extLst>
          </p:cNvPr>
          <p:cNvSpPr txBox="1"/>
          <p:nvPr/>
        </p:nvSpPr>
        <p:spPr>
          <a:xfrm>
            <a:off x="1054108" y="1301356"/>
            <a:ext cx="5801194" cy="369332"/>
          </a:xfrm>
          <a:prstGeom prst="rect">
            <a:avLst/>
          </a:prstGeom>
          <a:noFill/>
        </p:spPr>
        <p:txBody>
          <a:bodyPr wrap="square" rtlCol="0">
            <a:spAutoFit/>
          </a:bodyPr>
          <a:lstStyle/>
          <a:p>
            <a:r>
              <a:rPr lang="it-IT"/>
              <a:t>Sketch of the </a:t>
            </a:r>
            <a:r>
              <a:rPr lang="it-IT" err="1"/>
              <a:t>solution</a:t>
            </a:r>
            <a:endParaRPr lang="it-IT"/>
          </a:p>
        </p:txBody>
      </p:sp>
      <p:sp>
        <p:nvSpPr>
          <p:cNvPr id="9" name="CasellaDiTesto 8">
            <a:extLst>
              <a:ext uri="{FF2B5EF4-FFF2-40B4-BE49-F238E27FC236}">
                <a16:creationId xmlns:a16="http://schemas.microsoft.com/office/drawing/2014/main" id="{3F04AEF1-11EA-DE48-BE0D-9D1AF31C0156}"/>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10" name="CasellaDiTesto 9">
            <a:extLst>
              <a:ext uri="{FF2B5EF4-FFF2-40B4-BE49-F238E27FC236}">
                <a16:creationId xmlns:a16="http://schemas.microsoft.com/office/drawing/2014/main" id="{34412B24-CB19-4445-9D88-F29F16675BBF}"/>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11" name="CasellaDiTesto 10">
            <a:extLst>
              <a:ext uri="{FF2B5EF4-FFF2-40B4-BE49-F238E27FC236}">
                <a16:creationId xmlns:a16="http://schemas.microsoft.com/office/drawing/2014/main" id="{F0A53EF9-EBC6-874C-873C-52C76E43C2CE}"/>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mc:AlternateContent xmlns:mc="http://schemas.openxmlformats.org/markup-compatibility/2006" xmlns:a14="http://schemas.microsoft.com/office/drawing/2010/main">
        <mc:Choice Requires="a14">
          <p:graphicFrame>
            <p:nvGraphicFramePr>
              <p:cNvPr id="3" name="Diagramma 2">
                <a:extLst>
                  <a:ext uri="{FF2B5EF4-FFF2-40B4-BE49-F238E27FC236}">
                    <a16:creationId xmlns:a16="http://schemas.microsoft.com/office/drawing/2014/main" id="{DB6FB94C-1253-584E-A30D-EB787BC6FF01}"/>
                  </a:ext>
                </a:extLst>
              </p:cNvPr>
              <p:cNvGraphicFramePr/>
              <p:nvPr>
                <p:extLst>
                  <p:ext uri="{D42A27DB-BD31-4B8C-83A1-F6EECF244321}">
                    <p14:modId xmlns:p14="http://schemas.microsoft.com/office/powerpoint/2010/main" val="342966979"/>
                  </p:ext>
                </p:extLst>
              </p:nvPr>
            </p:nvGraphicFramePr>
            <p:xfrm>
              <a:off x="3830320" y="83704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ma 2">
                <a:extLst>
                  <a:ext uri="{FF2B5EF4-FFF2-40B4-BE49-F238E27FC236}">
                    <a16:creationId xmlns:a16="http://schemas.microsoft.com/office/drawing/2014/main" id="{DB6FB94C-1253-584E-A30D-EB787BC6FF01}"/>
                  </a:ext>
                </a:extLst>
              </p:cNvPr>
              <p:cNvGraphicFramePr/>
              <p:nvPr>
                <p:extLst>
                  <p:ext uri="{D42A27DB-BD31-4B8C-83A1-F6EECF244321}">
                    <p14:modId xmlns:p14="http://schemas.microsoft.com/office/powerpoint/2010/main" val="342966979"/>
                  </p:ext>
                </p:extLst>
              </p:nvPr>
            </p:nvGraphicFramePr>
            <p:xfrm>
              <a:off x="3830320" y="8370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64358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withEffect">
                                  <p:stCondLst>
                                    <p:cond delay="0"/>
                                  </p:stCondLst>
                                  <p:childTnLst>
                                    <p:set>
                                      <p:cBhvr>
                                        <p:cTn id="6" dur="1" fill="hold">
                                          <p:stCondLst>
                                            <p:cond delay="0"/>
                                          </p:stCondLst>
                                        </p:cTn>
                                        <p:tgtEl>
                                          <p:spTgt spid="3">
                                            <p:graphicEl>
                                              <a:dgm id="{8F21511D-A4E7-7C48-A939-58BA7BB742B4}"/>
                                            </p:graphicEl>
                                          </p:spTgt>
                                        </p:tgtEl>
                                        <p:attrNameLst>
                                          <p:attrName>style.visibility</p:attrName>
                                        </p:attrNameLst>
                                      </p:cBhvr>
                                      <p:to>
                                        <p:strVal val="visible"/>
                                      </p:to>
                                    </p:set>
                                    <p:animEffect transition="in" filter="wipe(down)">
                                      <p:cBhvr>
                                        <p:cTn id="7" dur="500"/>
                                        <p:tgtEl>
                                          <p:spTgt spid="3">
                                            <p:graphicEl>
                                              <a:dgm id="{8F21511D-A4E7-7C48-A939-58BA7BB742B4}"/>
                                            </p:graphicEl>
                                          </p:spTgt>
                                        </p:tgtEl>
                                      </p:cBhvr>
                                    </p:animEffect>
                                  </p:childTnLst>
                                </p:cTn>
                              </p:par>
                              <p:par>
                                <p:cTn id="8" presetID="22" presetClass="entr" presetSubtype="4" fill="hold" grpId="1" nodeType="withEffect">
                                  <p:stCondLst>
                                    <p:cond delay="0"/>
                                  </p:stCondLst>
                                  <p:childTnLst>
                                    <p:set>
                                      <p:cBhvr>
                                        <p:cTn id="9" dur="1" fill="hold">
                                          <p:stCondLst>
                                            <p:cond delay="0"/>
                                          </p:stCondLst>
                                        </p:cTn>
                                        <p:tgtEl>
                                          <p:spTgt spid="3">
                                            <p:graphicEl>
                                              <a:dgm id="{C5747F9E-A7E8-F44F-B8BB-80DA39969B6F}"/>
                                            </p:graphicEl>
                                          </p:spTgt>
                                        </p:tgtEl>
                                        <p:attrNameLst>
                                          <p:attrName>style.visibility</p:attrName>
                                        </p:attrNameLst>
                                      </p:cBhvr>
                                      <p:to>
                                        <p:strVal val="visible"/>
                                      </p:to>
                                    </p:set>
                                    <p:animEffect transition="in" filter="wipe(down)">
                                      <p:cBhvr>
                                        <p:cTn id="10" dur="500"/>
                                        <p:tgtEl>
                                          <p:spTgt spid="3">
                                            <p:graphicEl>
                                              <a:dgm id="{C5747F9E-A7E8-F44F-B8BB-80DA39969B6F}"/>
                                            </p:graphicEl>
                                          </p:spTgt>
                                        </p:tgtEl>
                                      </p:cBhvr>
                                    </p:animEffect>
                                  </p:childTnLst>
                                </p:cTn>
                              </p:par>
                              <p:par>
                                <p:cTn id="11" presetID="22" presetClass="entr" presetSubtype="4" fill="hold" grpId="1" nodeType="withEffect">
                                  <p:stCondLst>
                                    <p:cond delay="0"/>
                                  </p:stCondLst>
                                  <p:childTnLst>
                                    <p:set>
                                      <p:cBhvr>
                                        <p:cTn id="12" dur="1" fill="hold">
                                          <p:stCondLst>
                                            <p:cond delay="0"/>
                                          </p:stCondLst>
                                        </p:cTn>
                                        <p:tgtEl>
                                          <p:spTgt spid="3">
                                            <p:graphicEl>
                                              <a:dgm id="{58B84D1A-FA2C-674E-8537-12368BA824ED}"/>
                                            </p:graphicEl>
                                          </p:spTgt>
                                        </p:tgtEl>
                                        <p:attrNameLst>
                                          <p:attrName>style.visibility</p:attrName>
                                        </p:attrNameLst>
                                      </p:cBhvr>
                                      <p:to>
                                        <p:strVal val="visible"/>
                                      </p:to>
                                    </p:set>
                                    <p:animEffect transition="in" filter="wipe(down)">
                                      <p:cBhvr>
                                        <p:cTn id="13" dur="500"/>
                                        <p:tgtEl>
                                          <p:spTgt spid="3">
                                            <p:graphicEl>
                                              <a:dgm id="{58B84D1A-FA2C-674E-8537-12368BA824ED}"/>
                                            </p:graphicEl>
                                          </p:spTgt>
                                        </p:tgtEl>
                                      </p:cBhvr>
                                    </p:animEffect>
                                  </p:childTnLst>
                                </p:cTn>
                              </p:par>
                              <p:par>
                                <p:cTn id="14" presetID="22" presetClass="entr" presetSubtype="4" fill="hold" grpId="1" nodeType="withEffect">
                                  <p:stCondLst>
                                    <p:cond delay="0"/>
                                  </p:stCondLst>
                                  <p:childTnLst>
                                    <p:set>
                                      <p:cBhvr>
                                        <p:cTn id="15" dur="1" fill="hold">
                                          <p:stCondLst>
                                            <p:cond delay="0"/>
                                          </p:stCondLst>
                                        </p:cTn>
                                        <p:tgtEl>
                                          <p:spTgt spid="3">
                                            <p:graphicEl>
                                              <a:dgm id="{1E3E4872-61ED-B84C-8A77-420649891EED}"/>
                                            </p:graphicEl>
                                          </p:spTgt>
                                        </p:tgtEl>
                                        <p:attrNameLst>
                                          <p:attrName>style.visibility</p:attrName>
                                        </p:attrNameLst>
                                      </p:cBhvr>
                                      <p:to>
                                        <p:strVal val="visible"/>
                                      </p:to>
                                    </p:set>
                                    <p:animEffect transition="in" filter="wipe(down)">
                                      <p:cBhvr>
                                        <p:cTn id="16" dur="500"/>
                                        <p:tgtEl>
                                          <p:spTgt spid="3">
                                            <p:graphicEl>
                                              <a:dgm id="{1E3E4872-61ED-B84C-8A77-420649891EED}"/>
                                            </p:graphicEl>
                                          </p:spTgt>
                                        </p:tgtEl>
                                      </p:cBhvr>
                                    </p:animEffect>
                                  </p:childTnLst>
                                </p:cTn>
                              </p:par>
                              <p:par>
                                <p:cTn id="17" presetID="22" presetClass="entr" presetSubtype="4" fill="hold" grpId="1" nodeType="withEffect">
                                  <p:stCondLst>
                                    <p:cond delay="0"/>
                                  </p:stCondLst>
                                  <p:childTnLst>
                                    <p:set>
                                      <p:cBhvr>
                                        <p:cTn id="18" dur="1" fill="hold">
                                          <p:stCondLst>
                                            <p:cond delay="0"/>
                                          </p:stCondLst>
                                        </p:cTn>
                                        <p:tgtEl>
                                          <p:spTgt spid="3">
                                            <p:graphicEl>
                                              <a:dgm id="{CBCE8996-0C05-1743-A971-8982FB33DD44}"/>
                                            </p:graphicEl>
                                          </p:spTgt>
                                        </p:tgtEl>
                                        <p:attrNameLst>
                                          <p:attrName>style.visibility</p:attrName>
                                        </p:attrNameLst>
                                      </p:cBhvr>
                                      <p:to>
                                        <p:strVal val="visible"/>
                                      </p:to>
                                    </p:set>
                                    <p:animEffect transition="in" filter="wipe(down)">
                                      <p:cBhvr>
                                        <p:cTn id="19" dur="500"/>
                                        <p:tgtEl>
                                          <p:spTgt spid="3">
                                            <p:graphicEl>
                                              <a:dgm id="{CBCE8996-0C05-1743-A971-8982FB33DD44}"/>
                                            </p:graphicEl>
                                          </p:spTgt>
                                        </p:tgtEl>
                                      </p:cBhvr>
                                    </p:animEffect>
                                  </p:childTnLst>
                                </p:cTn>
                              </p:par>
                              <p:par>
                                <p:cTn id="20" presetID="22" presetClass="entr" presetSubtype="4" fill="hold" grpId="1" nodeType="withEffect">
                                  <p:stCondLst>
                                    <p:cond delay="0"/>
                                  </p:stCondLst>
                                  <p:childTnLst>
                                    <p:set>
                                      <p:cBhvr>
                                        <p:cTn id="21" dur="1" fill="hold">
                                          <p:stCondLst>
                                            <p:cond delay="0"/>
                                          </p:stCondLst>
                                        </p:cTn>
                                        <p:tgtEl>
                                          <p:spTgt spid="3">
                                            <p:graphicEl>
                                              <a:dgm id="{22F921B2-41A7-694C-81E2-7CF7F540270C}"/>
                                            </p:graphicEl>
                                          </p:spTgt>
                                        </p:tgtEl>
                                        <p:attrNameLst>
                                          <p:attrName>style.visibility</p:attrName>
                                        </p:attrNameLst>
                                      </p:cBhvr>
                                      <p:to>
                                        <p:strVal val="visible"/>
                                      </p:to>
                                    </p:set>
                                    <p:animEffect transition="in" filter="wipe(down)">
                                      <p:cBhvr>
                                        <p:cTn id="22" dur="500"/>
                                        <p:tgtEl>
                                          <p:spTgt spid="3">
                                            <p:graphicEl>
                                              <a:dgm id="{22F921B2-41A7-694C-81E2-7CF7F540270C}"/>
                                            </p:graphicEl>
                                          </p:spTgt>
                                        </p:tgtEl>
                                      </p:cBhvr>
                                    </p:animEffect>
                                  </p:childTnLst>
                                </p:cTn>
                              </p:par>
                              <p:par>
                                <p:cTn id="23" presetID="22" presetClass="entr" presetSubtype="4" fill="hold" grpId="1" nodeType="withEffect">
                                  <p:stCondLst>
                                    <p:cond delay="0"/>
                                  </p:stCondLst>
                                  <p:childTnLst>
                                    <p:set>
                                      <p:cBhvr>
                                        <p:cTn id="24" dur="1" fill="hold">
                                          <p:stCondLst>
                                            <p:cond delay="0"/>
                                          </p:stCondLst>
                                        </p:cTn>
                                        <p:tgtEl>
                                          <p:spTgt spid="3">
                                            <p:graphicEl>
                                              <a:dgm id="{B5461019-7265-E442-94BC-B96E836B5D27}"/>
                                            </p:graphicEl>
                                          </p:spTgt>
                                        </p:tgtEl>
                                        <p:attrNameLst>
                                          <p:attrName>style.visibility</p:attrName>
                                        </p:attrNameLst>
                                      </p:cBhvr>
                                      <p:to>
                                        <p:strVal val="visible"/>
                                      </p:to>
                                    </p:set>
                                    <p:animEffect transition="in" filter="wipe(down)">
                                      <p:cBhvr>
                                        <p:cTn id="25" dur="500"/>
                                        <p:tgtEl>
                                          <p:spTgt spid="3">
                                            <p:graphicEl>
                                              <a:dgm id="{B5461019-7265-E442-94BC-B96E836B5D27}"/>
                                            </p:graphicEl>
                                          </p:spTgt>
                                        </p:tgtEl>
                                      </p:cBhvr>
                                    </p:animEffect>
                                  </p:childTnLst>
                                </p:cTn>
                              </p:par>
                              <p:par>
                                <p:cTn id="26" presetID="22" presetClass="entr" presetSubtype="4" fill="hold" grpId="1" nodeType="withEffect">
                                  <p:stCondLst>
                                    <p:cond delay="0"/>
                                  </p:stCondLst>
                                  <p:childTnLst>
                                    <p:set>
                                      <p:cBhvr>
                                        <p:cTn id="27" dur="1" fill="hold">
                                          <p:stCondLst>
                                            <p:cond delay="0"/>
                                          </p:stCondLst>
                                        </p:cTn>
                                        <p:tgtEl>
                                          <p:spTgt spid="3">
                                            <p:graphicEl>
                                              <a:dgm id="{9D93F41F-2362-0E49-80DD-850C4B25E687}"/>
                                            </p:graphicEl>
                                          </p:spTgt>
                                        </p:tgtEl>
                                        <p:attrNameLst>
                                          <p:attrName>style.visibility</p:attrName>
                                        </p:attrNameLst>
                                      </p:cBhvr>
                                      <p:to>
                                        <p:strVal val="visible"/>
                                      </p:to>
                                    </p:set>
                                    <p:animEffect transition="in" filter="wipe(down)">
                                      <p:cBhvr>
                                        <p:cTn id="28" dur="500"/>
                                        <p:tgtEl>
                                          <p:spTgt spid="3">
                                            <p:graphicEl>
                                              <a:dgm id="{9D93F41F-2362-0E49-80DD-850C4B25E687}"/>
                                            </p:graphicEl>
                                          </p:spTgt>
                                        </p:tgtEl>
                                      </p:cBhvr>
                                    </p:animEffect>
                                  </p:childTnLst>
                                </p:cTn>
                              </p:par>
                              <p:par>
                                <p:cTn id="29" presetID="22" presetClass="entr" presetSubtype="4" fill="hold" grpId="1" nodeType="withEffect">
                                  <p:stCondLst>
                                    <p:cond delay="0"/>
                                  </p:stCondLst>
                                  <p:childTnLst>
                                    <p:set>
                                      <p:cBhvr>
                                        <p:cTn id="30" dur="1" fill="hold">
                                          <p:stCondLst>
                                            <p:cond delay="0"/>
                                          </p:stCondLst>
                                        </p:cTn>
                                        <p:tgtEl>
                                          <p:spTgt spid="3">
                                            <p:graphicEl>
                                              <a:dgm id="{872FCE17-6A16-1A4B-8D1A-B9BFA2C17DF3}"/>
                                            </p:graphicEl>
                                          </p:spTgt>
                                        </p:tgtEl>
                                        <p:attrNameLst>
                                          <p:attrName>style.visibility</p:attrName>
                                        </p:attrNameLst>
                                      </p:cBhvr>
                                      <p:to>
                                        <p:strVal val="visible"/>
                                      </p:to>
                                    </p:set>
                                    <p:animEffect transition="in" filter="wipe(down)">
                                      <p:cBhvr>
                                        <p:cTn id="31" dur="500"/>
                                        <p:tgtEl>
                                          <p:spTgt spid="3">
                                            <p:graphicEl>
                                              <a:dgm id="{872FCE17-6A16-1A4B-8D1A-B9BFA2C17DF3}"/>
                                            </p:graphicEl>
                                          </p:spTgt>
                                        </p:tgtEl>
                                      </p:cBhvr>
                                    </p:animEffect>
                                  </p:childTnLst>
                                </p:cTn>
                              </p:par>
                              <p:par>
                                <p:cTn id="32" presetID="22" presetClass="entr" presetSubtype="4" fill="hold" grpId="1" nodeType="withEffect">
                                  <p:stCondLst>
                                    <p:cond delay="0"/>
                                  </p:stCondLst>
                                  <p:childTnLst>
                                    <p:set>
                                      <p:cBhvr>
                                        <p:cTn id="33" dur="1" fill="hold">
                                          <p:stCondLst>
                                            <p:cond delay="0"/>
                                          </p:stCondLst>
                                        </p:cTn>
                                        <p:tgtEl>
                                          <p:spTgt spid="3">
                                            <p:graphicEl>
                                              <a:dgm id="{B95C1C16-5FC6-9041-A087-7501194ED366}"/>
                                            </p:graphicEl>
                                          </p:spTgt>
                                        </p:tgtEl>
                                        <p:attrNameLst>
                                          <p:attrName>style.visibility</p:attrName>
                                        </p:attrNameLst>
                                      </p:cBhvr>
                                      <p:to>
                                        <p:strVal val="visible"/>
                                      </p:to>
                                    </p:set>
                                    <p:animEffect transition="in" filter="wipe(down)">
                                      <p:cBhvr>
                                        <p:cTn id="34" dur="500"/>
                                        <p:tgtEl>
                                          <p:spTgt spid="3">
                                            <p:graphicEl>
                                              <a:dgm id="{B95C1C16-5FC6-9041-A087-7501194ED366}"/>
                                            </p:graphicEl>
                                          </p:spTgt>
                                        </p:tgtEl>
                                      </p:cBhvr>
                                    </p:animEffect>
                                  </p:childTnLst>
                                </p:cTn>
                              </p:par>
                              <p:par>
                                <p:cTn id="35" presetID="22" presetClass="entr" presetSubtype="4" fill="hold" grpId="1" nodeType="withEffect">
                                  <p:stCondLst>
                                    <p:cond delay="0"/>
                                  </p:stCondLst>
                                  <p:childTnLst>
                                    <p:set>
                                      <p:cBhvr>
                                        <p:cTn id="36" dur="1" fill="hold">
                                          <p:stCondLst>
                                            <p:cond delay="0"/>
                                          </p:stCondLst>
                                        </p:cTn>
                                        <p:tgtEl>
                                          <p:spTgt spid="3">
                                            <p:graphicEl>
                                              <a:dgm id="{FC95DC3C-5BD3-7A41-854D-FEBA9E919801}"/>
                                            </p:graphicEl>
                                          </p:spTgt>
                                        </p:tgtEl>
                                        <p:attrNameLst>
                                          <p:attrName>style.visibility</p:attrName>
                                        </p:attrNameLst>
                                      </p:cBhvr>
                                      <p:to>
                                        <p:strVal val="visible"/>
                                      </p:to>
                                    </p:set>
                                    <p:animEffect transition="in" filter="wipe(down)">
                                      <p:cBhvr>
                                        <p:cTn id="37" dur="500"/>
                                        <p:tgtEl>
                                          <p:spTgt spid="3">
                                            <p:graphicEl>
                                              <a:dgm id="{FC95DC3C-5BD3-7A41-854D-FEBA9E919801}"/>
                                            </p:graphicEl>
                                          </p:spTgt>
                                        </p:tgtEl>
                                      </p:cBhvr>
                                    </p:animEffect>
                                  </p:childTnLst>
                                </p:cTn>
                              </p:par>
                              <p:par>
                                <p:cTn id="38" presetID="22" presetClass="entr" presetSubtype="4" fill="hold" grpId="1" nodeType="withEffect">
                                  <p:stCondLst>
                                    <p:cond delay="0"/>
                                  </p:stCondLst>
                                  <p:childTnLst>
                                    <p:set>
                                      <p:cBhvr>
                                        <p:cTn id="39" dur="1" fill="hold">
                                          <p:stCondLst>
                                            <p:cond delay="0"/>
                                          </p:stCondLst>
                                        </p:cTn>
                                        <p:tgtEl>
                                          <p:spTgt spid="3">
                                            <p:graphicEl>
                                              <a:dgm id="{71010A4E-9CA9-7F46-ACE5-10AA766EC83A}"/>
                                            </p:graphicEl>
                                          </p:spTgt>
                                        </p:tgtEl>
                                        <p:attrNameLst>
                                          <p:attrName>style.visibility</p:attrName>
                                        </p:attrNameLst>
                                      </p:cBhvr>
                                      <p:to>
                                        <p:strVal val="visible"/>
                                      </p:to>
                                    </p:set>
                                    <p:animEffect transition="in" filter="wipe(down)">
                                      <p:cBhvr>
                                        <p:cTn id="40" dur="500"/>
                                        <p:tgtEl>
                                          <p:spTgt spid="3">
                                            <p:graphicEl>
                                              <a:dgm id="{71010A4E-9CA9-7F46-ACE5-10AA766EC83A}"/>
                                            </p:graphicEl>
                                          </p:spTgt>
                                        </p:tgtEl>
                                      </p:cBhvr>
                                    </p:animEffect>
                                  </p:childTnLst>
                                </p:cTn>
                              </p:par>
                              <p:par>
                                <p:cTn id="41" presetID="22" presetClass="entr" presetSubtype="4" fill="hold" grpId="1" nodeType="withEffect">
                                  <p:stCondLst>
                                    <p:cond delay="0"/>
                                  </p:stCondLst>
                                  <p:childTnLst>
                                    <p:set>
                                      <p:cBhvr>
                                        <p:cTn id="42" dur="1" fill="hold">
                                          <p:stCondLst>
                                            <p:cond delay="0"/>
                                          </p:stCondLst>
                                        </p:cTn>
                                        <p:tgtEl>
                                          <p:spTgt spid="3">
                                            <p:graphicEl>
                                              <a:dgm id="{DB775542-CC56-9E44-9A4A-B4530A27DFC3}"/>
                                            </p:graphicEl>
                                          </p:spTgt>
                                        </p:tgtEl>
                                        <p:attrNameLst>
                                          <p:attrName>style.visibility</p:attrName>
                                        </p:attrNameLst>
                                      </p:cBhvr>
                                      <p:to>
                                        <p:strVal val="visible"/>
                                      </p:to>
                                    </p:set>
                                    <p:animEffect transition="in" filter="wipe(down)">
                                      <p:cBhvr>
                                        <p:cTn id="43" dur="500"/>
                                        <p:tgtEl>
                                          <p:spTgt spid="3">
                                            <p:graphicEl>
                                              <a:dgm id="{DB775542-CC56-9E44-9A4A-B4530A27DFC3}"/>
                                            </p:graphicEl>
                                          </p:spTgt>
                                        </p:tgtEl>
                                      </p:cBhvr>
                                    </p:animEffect>
                                  </p:childTnLst>
                                </p:cTn>
                              </p:par>
                              <p:par>
                                <p:cTn id="44" presetID="22" presetClass="entr" presetSubtype="4" fill="hold" grpId="1" nodeType="withEffect">
                                  <p:stCondLst>
                                    <p:cond delay="0"/>
                                  </p:stCondLst>
                                  <p:childTnLst>
                                    <p:set>
                                      <p:cBhvr>
                                        <p:cTn id="45" dur="1" fill="hold">
                                          <p:stCondLst>
                                            <p:cond delay="0"/>
                                          </p:stCondLst>
                                        </p:cTn>
                                        <p:tgtEl>
                                          <p:spTgt spid="3">
                                            <p:graphicEl>
                                              <a:dgm id="{712E94EB-40F0-A642-98E8-783409C5ECCB}"/>
                                            </p:graphicEl>
                                          </p:spTgt>
                                        </p:tgtEl>
                                        <p:attrNameLst>
                                          <p:attrName>style.visibility</p:attrName>
                                        </p:attrNameLst>
                                      </p:cBhvr>
                                      <p:to>
                                        <p:strVal val="visible"/>
                                      </p:to>
                                    </p:set>
                                    <p:animEffect transition="in" filter="wipe(down)">
                                      <p:cBhvr>
                                        <p:cTn id="46" dur="500"/>
                                        <p:tgtEl>
                                          <p:spTgt spid="3">
                                            <p:graphicEl>
                                              <a:dgm id="{712E94EB-40F0-A642-98E8-783409C5ECCB}"/>
                                            </p:graphicEl>
                                          </p:spTgt>
                                        </p:tgtEl>
                                      </p:cBhvr>
                                    </p:animEffect>
                                  </p:childTnLst>
                                </p:cTn>
                              </p:par>
                            </p:childTnLst>
                          </p:cTn>
                        </p:par>
                        <p:par>
                          <p:cTn id="47" fill="hold">
                            <p:stCondLst>
                              <p:cond delay="500"/>
                            </p:stCondLst>
                            <p:childTnLst>
                              <p:par>
                                <p:cTn id="48" presetID="49" presetClass="entr" presetSubtype="0" decel="100000" fill="hold" grpId="0" nodeType="afterEffect">
                                  <p:stCondLst>
                                    <p:cond delay="0"/>
                                  </p:stCondLst>
                                  <p:childTnLst>
                                    <p:set>
                                      <p:cBhvr>
                                        <p:cTn id="49" dur="1" fill="hold">
                                          <p:stCondLst>
                                            <p:cond delay="0"/>
                                          </p:stCondLst>
                                        </p:cTn>
                                        <p:tgtEl>
                                          <p:spTgt spid="3">
                                            <p:graphicEl>
                                              <a:dgm id="{BA894678-6D67-F543-8695-C716906EE7B2}"/>
                                            </p:graphicEl>
                                          </p:spTgt>
                                        </p:tgtEl>
                                        <p:attrNameLst>
                                          <p:attrName>style.visibility</p:attrName>
                                        </p:attrNameLst>
                                      </p:cBhvr>
                                      <p:to>
                                        <p:strVal val="visible"/>
                                      </p:to>
                                    </p:set>
                                    <p:anim calcmode="lin" valueType="num">
                                      <p:cBhvr>
                                        <p:cTn id="50" dur="2000" fill="hold"/>
                                        <p:tgtEl>
                                          <p:spTgt spid="3">
                                            <p:graphicEl>
                                              <a:dgm id="{BA894678-6D67-F543-8695-C716906EE7B2}"/>
                                            </p:graphicEl>
                                          </p:spTgt>
                                        </p:tgtEl>
                                        <p:attrNameLst>
                                          <p:attrName>ppt_w</p:attrName>
                                        </p:attrNameLst>
                                      </p:cBhvr>
                                      <p:tavLst>
                                        <p:tav tm="0">
                                          <p:val>
                                            <p:fltVal val="0"/>
                                          </p:val>
                                        </p:tav>
                                        <p:tav tm="100000">
                                          <p:val>
                                            <p:strVal val="#ppt_w"/>
                                          </p:val>
                                        </p:tav>
                                      </p:tavLst>
                                    </p:anim>
                                    <p:anim calcmode="lin" valueType="num">
                                      <p:cBhvr>
                                        <p:cTn id="51" dur="2000" fill="hold"/>
                                        <p:tgtEl>
                                          <p:spTgt spid="3">
                                            <p:graphicEl>
                                              <a:dgm id="{BA894678-6D67-F543-8695-C716906EE7B2}"/>
                                            </p:graphicEl>
                                          </p:spTgt>
                                        </p:tgtEl>
                                        <p:attrNameLst>
                                          <p:attrName>ppt_h</p:attrName>
                                        </p:attrNameLst>
                                      </p:cBhvr>
                                      <p:tavLst>
                                        <p:tav tm="0">
                                          <p:val>
                                            <p:fltVal val="0"/>
                                          </p:val>
                                        </p:tav>
                                        <p:tav tm="100000">
                                          <p:val>
                                            <p:strVal val="#ppt_h"/>
                                          </p:val>
                                        </p:tav>
                                      </p:tavLst>
                                    </p:anim>
                                    <p:anim calcmode="lin" valueType="num">
                                      <p:cBhvr>
                                        <p:cTn id="52" dur="2000" fill="hold"/>
                                        <p:tgtEl>
                                          <p:spTgt spid="3">
                                            <p:graphicEl>
                                              <a:dgm id="{BA894678-6D67-F543-8695-C716906EE7B2}"/>
                                            </p:graphicEl>
                                          </p:spTgt>
                                        </p:tgtEl>
                                        <p:attrNameLst>
                                          <p:attrName>style.rotation</p:attrName>
                                        </p:attrNameLst>
                                      </p:cBhvr>
                                      <p:tavLst>
                                        <p:tav tm="0">
                                          <p:val>
                                            <p:fltVal val="360"/>
                                          </p:val>
                                        </p:tav>
                                        <p:tav tm="100000">
                                          <p:val>
                                            <p:fltVal val="0"/>
                                          </p:val>
                                        </p:tav>
                                      </p:tavLst>
                                    </p:anim>
                                    <p:animEffect transition="in" filter="fade">
                                      <p:cBhvr>
                                        <p:cTn id="53" dur="2000"/>
                                        <p:tgtEl>
                                          <p:spTgt spid="3">
                                            <p:graphicEl>
                                              <a:dgm id="{BA894678-6D67-F543-8695-C716906EE7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3" grpId="1">
        <p:bldSub>
          <a:bldDgm/>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A59BBE1-2924-3246-8007-6E0980D0F850}"/>
              </a:ext>
            </a:extLst>
          </p:cNvPr>
          <p:cNvSpPr/>
          <p:nvPr/>
        </p:nvSpPr>
        <p:spPr>
          <a:xfrm>
            <a:off x="0" y="0"/>
            <a:ext cx="603504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3DB2BB52-84EF-F64D-9464-CC58367A4E1F}"/>
              </a:ext>
            </a:extLst>
          </p:cNvPr>
          <p:cNvSpPr txBox="1"/>
          <p:nvPr/>
        </p:nvSpPr>
        <p:spPr>
          <a:xfrm>
            <a:off x="899489" y="2998113"/>
            <a:ext cx="4126194" cy="923330"/>
          </a:xfrm>
          <a:prstGeom prst="rect">
            <a:avLst/>
          </a:prstGeom>
          <a:noFill/>
        </p:spPr>
        <p:txBody>
          <a:bodyPr wrap="none" rtlCol="0">
            <a:spAutoFit/>
          </a:bodyPr>
          <a:lstStyle/>
          <a:p>
            <a:r>
              <a:rPr lang="it-IT" sz="5400" cap="all" spc="100" dirty="0">
                <a:solidFill>
                  <a:schemeClr val="bg1"/>
                </a:solidFill>
                <a:latin typeface="Tw Cen MT Condensed" panose="020B0606020104020203"/>
                <a:ea typeface="+mj-ea"/>
                <a:cs typeface="+mj-cs"/>
              </a:rPr>
              <a:t>PRICING</a:t>
            </a:r>
            <a:r>
              <a:rPr lang="it-IT" sz="5400" cap="all" spc="100" dirty="0">
                <a:solidFill>
                  <a:prstClr val="black">
                    <a:lumMod val="95000"/>
                    <a:lumOff val="5000"/>
                  </a:prstClr>
                </a:solidFill>
                <a:latin typeface="Tw Cen MT Condensed" panose="020B0606020104020203"/>
                <a:ea typeface="+mj-ea"/>
                <a:cs typeface="+mj-cs"/>
              </a:rPr>
              <a:t> </a:t>
            </a:r>
            <a:r>
              <a:rPr lang="it-IT" sz="5400" cap="all" spc="100" dirty="0">
                <a:solidFill>
                  <a:schemeClr val="bg1"/>
                </a:solidFill>
                <a:latin typeface="Tw Cen MT Condensed" panose="020B0606020104020203"/>
                <a:ea typeface="+mj-ea"/>
                <a:cs typeface="+mj-cs"/>
              </a:rPr>
              <a:t>STRATEGY</a:t>
            </a:r>
            <a:endParaRPr lang="it-IT" sz="5400" dirty="0">
              <a:solidFill>
                <a:schemeClr val="bg1"/>
              </a:solidFill>
            </a:endParaRPr>
          </a:p>
        </p:txBody>
      </p:sp>
      <p:graphicFrame>
        <p:nvGraphicFramePr>
          <p:cNvPr id="4" name="Diagramma 3">
            <a:extLst>
              <a:ext uri="{FF2B5EF4-FFF2-40B4-BE49-F238E27FC236}">
                <a16:creationId xmlns:a16="http://schemas.microsoft.com/office/drawing/2014/main" id="{4618F4A9-70FC-2F4D-9BFC-C5F04E3819B5}"/>
              </a:ext>
            </a:extLst>
          </p:cNvPr>
          <p:cNvGraphicFramePr/>
          <p:nvPr>
            <p:extLst>
              <p:ext uri="{D42A27DB-BD31-4B8C-83A1-F6EECF244321}">
                <p14:modId xmlns:p14="http://schemas.microsoft.com/office/powerpoint/2010/main" val="1356109150"/>
              </p:ext>
            </p:extLst>
          </p:nvPr>
        </p:nvGraphicFramePr>
        <p:xfrm>
          <a:off x="4637598" y="719666"/>
          <a:ext cx="867097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4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3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Diagramma 4">
            <a:extLst>
              <a:ext uri="{FF2B5EF4-FFF2-40B4-BE49-F238E27FC236}">
                <a16:creationId xmlns:a16="http://schemas.microsoft.com/office/drawing/2014/main" id="{4B2A20D3-4A1B-E042-9360-B28289F348B1}"/>
              </a:ext>
            </a:extLst>
          </p:cNvPr>
          <p:cNvGraphicFramePr/>
          <p:nvPr>
            <p:extLst>
              <p:ext uri="{D42A27DB-BD31-4B8C-83A1-F6EECF244321}">
                <p14:modId xmlns:p14="http://schemas.microsoft.com/office/powerpoint/2010/main" val="37815429"/>
              </p:ext>
            </p:extLst>
          </p:nvPr>
        </p:nvGraphicFramePr>
        <p:xfrm>
          <a:off x="1069098" y="-50685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8172970" cy="1499616"/>
          </a:xfrm>
        </p:spPr>
        <p:txBody>
          <a:bodyPr>
            <a:normAutofit/>
          </a:bodyPr>
          <a:lstStyle/>
          <a:p>
            <a:r>
              <a:rPr lang="it-IT" dirty="0"/>
              <a:t>PRICING - </a:t>
            </a:r>
            <a:r>
              <a:rPr lang="it-IT" dirty="0" err="1"/>
              <a:t>aggregated</a:t>
            </a:r>
            <a:r>
              <a:rPr lang="it-IT" dirty="0"/>
              <a:t> OPTIMIZATION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Pseudo-code of a single </a:t>
            </a:r>
            <a:r>
              <a:rPr lang="it-IT" dirty="0" err="1"/>
              <a:t>day</a:t>
            </a:r>
            <a:r>
              <a:rPr lang="it-IT" dirty="0"/>
              <a:t> of the </a:t>
            </a:r>
            <a:r>
              <a:rPr lang="it-IT" dirty="0" err="1"/>
              <a:t>experiment</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Tree>
    <p:extLst>
      <p:ext uri="{BB962C8B-B14F-4D97-AF65-F5344CB8AC3E}">
        <p14:creationId xmlns:p14="http://schemas.microsoft.com/office/powerpoint/2010/main" val="38560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Diagramma 4">
            <a:extLst>
              <a:ext uri="{FF2B5EF4-FFF2-40B4-BE49-F238E27FC236}">
                <a16:creationId xmlns:a16="http://schemas.microsoft.com/office/drawing/2014/main" id="{4B2A20D3-4A1B-E042-9360-B28289F348B1}"/>
              </a:ext>
            </a:extLst>
          </p:cNvPr>
          <p:cNvGraphicFramePr/>
          <p:nvPr/>
        </p:nvGraphicFramePr>
        <p:xfrm>
          <a:off x="1069098" y="-50685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8172970" cy="1499616"/>
          </a:xfrm>
        </p:spPr>
        <p:txBody>
          <a:bodyPr>
            <a:normAutofit/>
          </a:bodyPr>
          <a:lstStyle/>
          <a:p>
            <a:r>
              <a:rPr lang="it-IT" dirty="0"/>
              <a:t>PRICING - </a:t>
            </a:r>
            <a:r>
              <a:rPr lang="it-IT" dirty="0" err="1"/>
              <a:t>aggregated</a:t>
            </a:r>
            <a:r>
              <a:rPr lang="it-IT" dirty="0"/>
              <a:t> OPTIMIZATION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Pseudo-code of a single </a:t>
            </a:r>
            <a:r>
              <a:rPr lang="it-IT" dirty="0" err="1"/>
              <a:t>day</a:t>
            </a:r>
            <a:r>
              <a:rPr lang="it-IT" dirty="0"/>
              <a:t> of the </a:t>
            </a:r>
            <a:r>
              <a:rPr lang="it-IT" dirty="0" err="1"/>
              <a:t>experiment</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56" name="Rettangolo con angoli arrotondati 1944">
            <a:extLst>
              <a:ext uri="{FF2B5EF4-FFF2-40B4-BE49-F238E27FC236}">
                <a16:creationId xmlns:a16="http://schemas.microsoft.com/office/drawing/2014/main" id="{1DF7A921-044B-7C4C-A043-07BFBC94FD5B}"/>
              </a:ext>
            </a:extLst>
          </p:cNvPr>
          <p:cNvSpPr/>
          <p:nvPr/>
        </p:nvSpPr>
        <p:spPr>
          <a:xfrm>
            <a:off x="394444" y="3151623"/>
            <a:ext cx="5990435" cy="2009061"/>
          </a:xfrm>
          <a:prstGeom prst="roundRect">
            <a:avLst/>
          </a:prstGeom>
          <a:solidFill>
            <a:schemeClr val="bg1"/>
          </a:solidFill>
          <a:ln>
            <a:solidFill>
              <a:srgbClr val="1BADE5"/>
            </a:solidFill>
          </a:ln>
        </p:spPr>
        <p:txBody>
          <a:bodyPr wrap="square" lIns="91440" tIns="45720" rIns="91440" bIns="45720" rtlCol="0" anchor="t">
            <a:spAutoFit/>
          </a:bodyPr>
          <a:lstStyle/>
          <a:p>
            <a:r>
              <a:rPr lang="it-IT" sz="1600" dirty="0" err="1">
                <a:latin typeface="Calibri"/>
                <a:cs typeface="Calibri"/>
              </a:rPr>
              <a:t>if</a:t>
            </a:r>
            <a:r>
              <a:rPr lang="it-IT" sz="1600" dirty="0">
                <a:latin typeface="Calibri"/>
                <a:cs typeface="Calibri"/>
              </a:rPr>
              <a:t> t&lt;</a:t>
            </a:r>
            <a:r>
              <a:rPr lang="it-IT" sz="1600" dirty="0" err="1">
                <a:latin typeface="Calibri"/>
                <a:cs typeface="Calibri"/>
              </a:rPr>
              <a:t>n_arms</a:t>
            </a:r>
            <a:r>
              <a:rPr lang="it-IT" sz="1600" dirty="0">
                <a:latin typeface="Calibri"/>
                <a:cs typeface="Calibri"/>
              </a:rPr>
              <a:t>:</a:t>
            </a:r>
          </a:p>
          <a:p>
            <a:r>
              <a:rPr lang="it-IT" sz="1600" dirty="0">
                <a:latin typeface="Calibri"/>
                <a:cs typeface="Calibri"/>
              </a:rPr>
              <a:t>  </a:t>
            </a:r>
            <a:r>
              <a:rPr lang="it-IT" sz="1600" dirty="0" err="1">
                <a:latin typeface="Calibri"/>
                <a:cs typeface="Calibri"/>
              </a:rPr>
              <a:t>pulled_arm</a:t>
            </a:r>
            <a:r>
              <a:rPr lang="it-IT" sz="1600" dirty="0">
                <a:latin typeface="Calibri"/>
                <a:cs typeface="Calibri"/>
              </a:rPr>
              <a:t> = t</a:t>
            </a:r>
          </a:p>
          <a:p>
            <a:r>
              <a:rPr lang="it-IT" sz="1600" dirty="0">
                <a:latin typeface="Calibri"/>
                <a:cs typeface="Calibri"/>
              </a:rPr>
              <a:t>else:</a:t>
            </a:r>
          </a:p>
          <a:p>
            <a:r>
              <a:rPr lang="it-IT" sz="1600" dirty="0">
                <a:latin typeface="Calibri"/>
                <a:cs typeface="Calibri"/>
              </a:rPr>
              <a:t>  for a in </a:t>
            </a:r>
            <a:r>
              <a:rPr lang="it-IT" sz="1600" dirty="0" err="1">
                <a:latin typeface="Calibri"/>
                <a:cs typeface="Calibri"/>
              </a:rPr>
              <a:t>range</a:t>
            </a:r>
            <a:r>
              <a:rPr lang="it-IT" sz="1600" dirty="0">
                <a:latin typeface="Calibri"/>
                <a:cs typeface="Calibri"/>
              </a:rPr>
              <a:t>(</a:t>
            </a:r>
            <a:r>
              <a:rPr lang="it-IT" sz="1600" dirty="0" err="1">
                <a:latin typeface="Calibri"/>
                <a:cs typeface="Calibri"/>
              </a:rPr>
              <a:t>n_arms</a:t>
            </a:r>
            <a:r>
              <a:rPr lang="it-IT" sz="1600" dirty="0">
                <a:latin typeface="Calibri"/>
                <a:cs typeface="Calibri"/>
              </a:rPr>
              <a:t>):</a:t>
            </a:r>
          </a:p>
          <a:p>
            <a:r>
              <a:rPr lang="it-IT" sz="1600" dirty="0">
                <a:latin typeface="Calibri"/>
                <a:cs typeface="Calibri"/>
              </a:rPr>
              <a:t>    </a:t>
            </a:r>
            <a:r>
              <a:rPr lang="it-IT" sz="1600" dirty="0" err="1">
                <a:latin typeface="Calibri"/>
                <a:cs typeface="Calibri"/>
              </a:rPr>
              <a:t>value</a:t>
            </a:r>
            <a:r>
              <a:rPr lang="it-IT" sz="1600" dirty="0">
                <a:latin typeface="Calibri"/>
                <a:cs typeface="Calibri"/>
              </a:rPr>
              <a:t>[a] = </a:t>
            </a:r>
            <a:r>
              <a:rPr lang="it-IT" sz="1600" dirty="0" err="1">
                <a:latin typeface="Calibri"/>
                <a:cs typeface="Calibri"/>
              </a:rPr>
              <a:t>margin</a:t>
            </a:r>
            <a:r>
              <a:rPr lang="it-IT" sz="1600" dirty="0">
                <a:latin typeface="Calibri"/>
                <a:cs typeface="Calibri"/>
              </a:rPr>
              <a:t>(a, </a:t>
            </a:r>
            <a:r>
              <a:rPr lang="it-IT" sz="1600" dirty="0" err="1">
                <a:latin typeface="Calibri"/>
                <a:cs typeface="Calibri"/>
              </a:rPr>
              <a:t>upper_bound</a:t>
            </a:r>
            <a:r>
              <a:rPr lang="it-IT" sz="1600" dirty="0">
                <a:latin typeface="Calibri"/>
                <a:cs typeface="Calibri"/>
              </a:rPr>
              <a:t>/beta)</a:t>
            </a:r>
          </a:p>
          <a:p>
            <a:r>
              <a:rPr lang="it-IT" sz="1600" dirty="0">
                <a:latin typeface="Calibri"/>
                <a:cs typeface="Calibri"/>
              </a:rPr>
              <a:t>  </a:t>
            </a:r>
            <a:r>
              <a:rPr lang="it-IT" sz="1600" dirty="0" err="1">
                <a:latin typeface="Calibri"/>
                <a:cs typeface="Calibri"/>
              </a:rPr>
              <a:t>pulled_arm</a:t>
            </a:r>
            <a:r>
              <a:rPr lang="it-IT" sz="1600" dirty="0">
                <a:latin typeface="Calibri"/>
                <a:cs typeface="Calibri"/>
              </a:rPr>
              <a:t> = </a:t>
            </a:r>
            <a:r>
              <a:rPr lang="it-IT" sz="1600" dirty="0" err="1">
                <a:latin typeface="Calibri"/>
                <a:cs typeface="Calibri"/>
              </a:rPr>
              <a:t>where</a:t>
            </a:r>
            <a:r>
              <a:rPr lang="it-IT" sz="1600" dirty="0">
                <a:latin typeface="Calibri"/>
                <a:cs typeface="Calibri"/>
              </a:rPr>
              <a:t>(</a:t>
            </a:r>
            <a:r>
              <a:rPr lang="it-IT" sz="1600" dirty="0" err="1">
                <a:latin typeface="Calibri"/>
                <a:cs typeface="Calibri"/>
              </a:rPr>
              <a:t>value</a:t>
            </a:r>
            <a:r>
              <a:rPr lang="it-IT" sz="1600" dirty="0">
                <a:latin typeface="Calibri"/>
                <a:cs typeface="Calibri"/>
              </a:rPr>
              <a:t> == </a:t>
            </a:r>
            <a:r>
              <a:rPr lang="it-IT" sz="1600" dirty="0" err="1">
                <a:latin typeface="Calibri"/>
                <a:cs typeface="Calibri"/>
              </a:rPr>
              <a:t>value.max</a:t>
            </a:r>
            <a:r>
              <a:rPr lang="it-IT" sz="1600" dirty="0">
                <a:latin typeface="Calibri"/>
                <a:cs typeface="Calibri"/>
              </a:rPr>
              <a:t>)</a:t>
            </a:r>
          </a:p>
          <a:p>
            <a:r>
              <a:rPr lang="it-IT" sz="1600" dirty="0" err="1">
                <a:latin typeface="Calibri"/>
                <a:cs typeface="Calibri"/>
              </a:rPr>
              <a:t>return</a:t>
            </a:r>
            <a:r>
              <a:rPr lang="it-IT" sz="1600" dirty="0">
                <a:latin typeface="Calibri"/>
                <a:cs typeface="Calibri"/>
              </a:rPr>
              <a:t> </a:t>
            </a:r>
            <a:r>
              <a:rPr lang="it-IT" sz="1600" dirty="0" err="1">
                <a:latin typeface="Calibri"/>
                <a:cs typeface="Calibri"/>
              </a:rPr>
              <a:t>pulled_arm</a:t>
            </a:r>
            <a:endParaRPr lang="it-IT" sz="1600" dirty="0">
              <a:latin typeface="Calibri"/>
              <a:cs typeface="Calibri"/>
            </a:endParaRPr>
          </a:p>
        </p:txBody>
      </p:sp>
      <p:sp>
        <p:nvSpPr>
          <p:cNvPr id="61" name="CasellaDiTesto 60">
            <a:extLst>
              <a:ext uri="{FF2B5EF4-FFF2-40B4-BE49-F238E27FC236}">
                <a16:creationId xmlns:a16="http://schemas.microsoft.com/office/drawing/2014/main" id="{BF60D3A2-4E2B-DE4B-9BD7-B3CDAB4C6B13}"/>
              </a:ext>
            </a:extLst>
          </p:cNvPr>
          <p:cNvSpPr txBox="1"/>
          <p:nvPr/>
        </p:nvSpPr>
        <p:spPr>
          <a:xfrm>
            <a:off x="4080801" y="4926923"/>
            <a:ext cx="1998559"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2000" dirty="0">
                <a:solidFill>
                  <a:srgbClr val="1BADE5"/>
                </a:solidFill>
              </a:rPr>
              <a:t> </a:t>
            </a:r>
            <a:r>
              <a:rPr lang="it-IT" sz="2000" dirty="0" err="1">
                <a:solidFill>
                  <a:srgbClr val="1BADE5"/>
                </a:solidFill>
              </a:rPr>
              <a:t>learner.pull_arm</a:t>
            </a:r>
            <a:endParaRPr lang="it-IT" sz="2000" dirty="0">
              <a:solidFill>
                <a:srgbClr val="1BADE5"/>
              </a:solidFill>
            </a:endParaRPr>
          </a:p>
        </p:txBody>
      </p:sp>
    </p:spTree>
    <p:extLst>
      <p:ext uri="{BB962C8B-B14F-4D97-AF65-F5344CB8AC3E}">
        <p14:creationId xmlns:p14="http://schemas.microsoft.com/office/powerpoint/2010/main" val="28259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5">
                                            <p:graphicEl>
                                              <a:dgm id="{57832FC4-91B1-F54B-B4E6-672BC957DD25}"/>
                                            </p:graphicEl>
                                          </p:spTgt>
                                        </p:tgtEl>
                                      </p:cBhvr>
                                    </p:animEffect>
                                    <p:animScale>
                                      <p:cBhvr>
                                        <p:cTn id="7" dur="250" autoRev="1" fill="hold"/>
                                        <p:tgtEl>
                                          <p:spTgt spid="5">
                                            <p:graphicEl>
                                              <a:dgm id="{57832FC4-91B1-F54B-B4E6-672BC957DD25}"/>
                                            </p:graphicEl>
                                          </p:spTgt>
                                        </p:tgtEl>
                                      </p:cBhvr>
                                      <p:by x="105000" y="105000"/>
                                    </p:animScale>
                                  </p:childTnLst>
                                </p:cTn>
                              </p:par>
                            </p:childTnLst>
                          </p:cTn>
                        </p:par>
                        <p:par>
                          <p:cTn id="8" fill="hold">
                            <p:stCondLst>
                              <p:cond delay="500"/>
                            </p:stCondLst>
                            <p:childTnLst>
                              <p:par>
                                <p:cTn id="9" presetID="9" presetClass="entr" presetSubtype="0" fill="hold" grpId="1"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dissolve">
                                      <p:cBhvr>
                                        <p:cTn id="11" dur="500"/>
                                        <p:tgtEl>
                                          <p:spTgt spid="56"/>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61"/>
                                        </p:tgtEl>
                                        <p:attrNameLst>
                                          <p:attrName>ppt_y</p:attrName>
                                        </p:attrNameLst>
                                      </p:cBhvr>
                                      <p:tavLst>
                                        <p:tav tm="0">
                                          <p:val>
                                            <p:strVal val="#ppt_y"/>
                                          </p:val>
                                        </p:tav>
                                        <p:tav tm="100000">
                                          <p:val>
                                            <p:strVal val="#ppt_y"/>
                                          </p:val>
                                        </p:tav>
                                      </p:tavLst>
                                    </p:anim>
                                    <p:anim calcmode="lin" valueType="num">
                                      <p:cBhvr>
                                        <p:cTn id="16"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61"/>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56"/>
                                        </p:tgtEl>
                                      </p:cBhvr>
                                    </p:animEffect>
                                    <p:set>
                                      <p:cBhvr>
                                        <p:cTn id="23" dur="1" fill="hold">
                                          <p:stCondLst>
                                            <p:cond delay="499"/>
                                          </p:stCondLst>
                                        </p:cTn>
                                        <p:tgtEl>
                                          <p:spTgt spid="56"/>
                                        </p:tgtEl>
                                        <p:attrNameLst>
                                          <p:attrName>style.visibility</p:attrName>
                                        </p:attrNameLst>
                                      </p:cBhvr>
                                      <p:to>
                                        <p:strVal val="hidden"/>
                                      </p:to>
                                    </p:set>
                                  </p:childTnLst>
                                </p:cTn>
                              </p:par>
                              <p:par>
                                <p:cTn id="24" presetID="10" presetClass="exit" presetSubtype="0" fill="hold" grpId="1" nodeType="withEffect">
                                  <p:stCondLst>
                                    <p:cond delay="0"/>
                                  </p:stCondLst>
                                  <p:iterate type="lt">
                                    <p:tmPct val="0"/>
                                  </p:iterate>
                                  <p:childTnLst>
                                    <p:animEffect transition="out" filter="fade">
                                      <p:cBhvr>
                                        <p:cTn id="25" dur="500"/>
                                        <p:tgtEl>
                                          <p:spTgt spid="61"/>
                                        </p:tgtEl>
                                      </p:cBhvr>
                                    </p:animEffect>
                                    <p:set>
                                      <p:cBhvr>
                                        <p:cTn id="26"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56" grpId="0" animBg="1"/>
      <p:bldP spid="56" grpId="1" animBg="1"/>
      <p:bldP spid="61" grpId="0" animBg="1"/>
      <p:bldP spid="6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Diagramma 4">
            <a:extLst>
              <a:ext uri="{FF2B5EF4-FFF2-40B4-BE49-F238E27FC236}">
                <a16:creationId xmlns:a16="http://schemas.microsoft.com/office/drawing/2014/main" id="{4B2A20D3-4A1B-E042-9360-B28289F348B1}"/>
              </a:ext>
            </a:extLst>
          </p:cNvPr>
          <p:cNvGraphicFramePr/>
          <p:nvPr>
            <p:extLst>
              <p:ext uri="{D42A27DB-BD31-4B8C-83A1-F6EECF244321}">
                <p14:modId xmlns:p14="http://schemas.microsoft.com/office/powerpoint/2010/main" val="1368266615"/>
              </p:ext>
            </p:extLst>
          </p:nvPr>
        </p:nvGraphicFramePr>
        <p:xfrm>
          <a:off x="1069098" y="-50685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8449656" cy="1499616"/>
          </a:xfrm>
        </p:spPr>
        <p:txBody>
          <a:bodyPr>
            <a:normAutofit/>
          </a:bodyPr>
          <a:lstStyle/>
          <a:p>
            <a:r>
              <a:rPr lang="it-IT" dirty="0"/>
              <a:t>PRICING - </a:t>
            </a:r>
            <a:r>
              <a:rPr lang="it-IT" dirty="0" err="1"/>
              <a:t>aggregated</a:t>
            </a:r>
            <a:r>
              <a:rPr lang="it-IT" dirty="0"/>
              <a:t> OPTIMIZATION </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Pseudo-code of a single </a:t>
            </a:r>
            <a:r>
              <a:rPr lang="it-IT" dirty="0" err="1"/>
              <a:t>day</a:t>
            </a:r>
            <a:r>
              <a:rPr lang="it-IT" dirty="0"/>
              <a:t> of the </a:t>
            </a:r>
            <a:r>
              <a:rPr lang="it-IT" dirty="0" err="1"/>
              <a:t>experiment</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56" name="Rettangolo con angoli arrotondati 1944">
            <a:extLst>
              <a:ext uri="{FF2B5EF4-FFF2-40B4-BE49-F238E27FC236}">
                <a16:creationId xmlns:a16="http://schemas.microsoft.com/office/drawing/2014/main" id="{1DF7A921-044B-7C4C-A043-07BFBC94FD5B}"/>
              </a:ext>
            </a:extLst>
          </p:cNvPr>
          <p:cNvSpPr/>
          <p:nvPr/>
        </p:nvSpPr>
        <p:spPr>
          <a:xfrm>
            <a:off x="3094782" y="2650688"/>
            <a:ext cx="5990435" cy="3371136"/>
          </a:xfrm>
          <a:prstGeom prst="roundRect">
            <a:avLst/>
          </a:prstGeom>
          <a:solidFill>
            <a:schemeClr val="bg1"/>
          </a:solidFill>
          <a:ln>
            <a:solidFill>
              <a:srgbClr val="1BADE5"/>
            </a:solidFill>
          </a:ln>
        </p:spPr>
        <p:txBody>
          <a:bodyPr wrap="square" lIns="91440" tIns="45720" rIns="91440" bIns="45720" rtlCol="0" anchor="t">
            <a:spAutoFit/>
          </a:bodyPr>
          <a:lstStyle/>
          <a:p>
            <a:r>
              <a:rPr lang="it-IT" sz="1600" dirty="0">
                <a:latin typeface="Calibri"/>
                <a:cs typeface="Calibri"/>
              </a:rPr>
              <a:t>for </a:t>
            </a:r>
            <a:r>
              <a:rPr lang="it-IT" sz="1600" dirty="0" err="1">
                <a:latin typeface="Calibri"/>
                <a:cs typeface="Calibri"/>
              </a:rPr>
              <a:t>class</a:t>
            </a:r>
            <a:r>
              <a:rPr lang="it-IT" sz="1600" dirty="0">
                <a:latin typeface="Calibri"/>
                <a:cs typeface="Calibri"/>
              </a:rPr>
              <a:t> in </a:t>
            </a:r>
            <a:r>
              <a:rPr lang="it-IT" sz="1600" dirty="0" err="1">
                <a:latin typeface="Calibri"/>
                <a:cs typeface="Calibri"/>
              </a:rPr>
              <a:t>classes</a:t>
            </a:r>
            <a:r>
              <a:rPr lang="it-IT" sz="1600" dirty="0">
                <a:latin typeface="Calibri"/>
                <a:cs typeface="Calibri"/>
              </a:rPr>
              <a:t>:</a:t>
            </a:r>
          </a:p>
          <a:p>
            <a:r>
              <a:rPr lang="it-IT" sz="1600" dirty="0">
                <a:latin typeface="Calibri"/>
                <a:cs typeface="Calibri"/>
              </a:rPr>
              <a:t>  </a:t>
            </a:r>
            <a:r>
              <a:rPr lang="it-IT" sz="1600" dirty="0" err="1">
                <a:latin typeface="Calibri"/>
                <a:cs typeface="Calibri"/>
              </a:rPr>
              <a:t>n_clicks</a:t>
            </a:r>
            <a:r>
              <a:rPr lang="it-IT" sz="1600" dirty="0">
                <a:latin typeface="Calibri"/>
                <a:cs typeface="Calibri"/>
              </a:rPr>
              <a:t>(</a:t>
            </a:r>
            <a:r>
              <a:rPr lang="it-IT" sz="1600" dirty="0" err="1">
                <a:latin typeface="Calibri"/>
                <a:cs typeface="Calibri"/>
              </a:rPr>
              <a:t>bid</a:t>
            </a:r>
            <a:r>
              <a:rPr lang="it-IT" sz="1600" dirty="0">
                <a:latin typeface="Calibri"/>
                <a:cs typeface="Calibri"/>
              </a:rPr>
              <a:t>)</a:t>
            </a:r>
          </a:p>
          <a:p>
            <a:r>
              <a:rPr lang="it-IT" sz="1600" dirty="0">
                <a:latin typeface="Calibri"/>
                <a:cs typeface="Calibri"/>
              </a:rPr>
              <a:t>  </a:t>
            </a:r>
            <a:r>
              <a:rPr lang="it-IT" sz="1600" dirty="0" err="1">
                <a:latin typeface="Calibri"/>
                <a:cs typeface="Calibri"/>
              </a:rPr>
              <a:t>cost_per_click</a:t>
            </a:r>
            <a:r>
              <a:rPr lang="it-IT" sz="1600" dirty="0">
                <a:latin typeface="Calibri"/>
                <a:cs typeface="Calibri"/>
              </a:rPr>
              <a:t>(</a:t>
            </a:r>
            <a:r>
              <a:rPr lang="it-IT" sz="1600" dirty="0" err="1">
                <a:latin typeface="Calibri"/>
                <a:cs typeface="Calibri"/>
              </a:rPr>
              <a:t>bid</a:t>
            </a:r>
            <a:r>
              <a:rPr lang="it-IT" sz="1600" dirty="0">
                <a:latin typeface="Calibri"/>
                <a:cs typeface="Calibri"/>
              </a:rPr>
              <a:t>)</a:t>
            </a:r>
          </a:p>
          <a:p>
            <a:r>
              <a:rPr lang="it-IT" sz="1600" dirty="0">
                <a:latin typeface="Calibri"/>
                <a:cs typeface="Calibri"/>
              </a:rPr>
              <a:t>  </a:t>
            </a:r>
            <a:r>
              <a:rPr lang="it-IT" sz="1600" dirty="0" err="1">
                <a:latin typeface="Calibri"/>
                <a:cs typeface="Calibri"/>
              </a:rPr>
              <a:t>n_purchases</a:t>
            </a:r>
            <a:r>
              <a:rPr lang="it-IT" sz="1600" dirty="0">
                <a:latin typeface="Calibri"/>
                <a:cs typeface="Calibri"/>
              </a:rPr>
              <a:t> = </a:t>
            </a:r>
            <a:r>
              <a:rPr lang="it-IT" sz="1600" dirty="0" err="1">
                <a:latin typeface="Calibri"/>
                <a:cs typeface="Calibri"/>
              </a:rPr>
              <a:t>binomial</a:t>
            </a:r>
            <a:r>
              <a:rPr lang="it-IT" sz="1600" dirty="0">
                <a:latin typeface="Calibri"/>
                <a:cs typeface="Calibri"/>
              </a:rPr>
              <a:t>(</a:t>
            </a:r>
            <a:r>
              <a:rPr lang="it-IT" sz="1600" dirty="0" err="1">
                <a:latin typeface="Calibri"/>
                <a:cs typeface="Calibri"/>
              </a:rPr>
              <a:t>cr</a:t>
            </a:r>
            <a:r>
              <a:rPr lang="it-IT" sz="1600" dirty="0">
                <a:latin typeface="Calibri"/>
                <a:cs typeface="Calibri"/>
              </a:rPr>
              <a:t>, </a:t>
            </a:r>
            <a:r>
              <a:rPr lang="it-IT" sz="1600" dirty="0" err="1">
                <a:latin typeface="Calibri"/>
                <a:cs typeface="Calibri"/>
              </a:rPr>
              <a:t>n_clicks</a:t>
            </a:r>
            <a:r>
              <a:rPr lang="it-IT" sz="1600" dirty="0">
                <a:latin typeface="Calibri"/>
                <a:cs typeface="Calibri"/>
              </a:rPr>
              <a:t>)</a:t>
            </a:r>
          </a:p>
          <a:p>
            <a:r>
              <a:rPr lang="it-IT" sz="1600" dirty="0">
                <a:latin typeface="Calibri"/>
                <a:cs typeface="Calibri"/>
              </a:rPr>
              <a:t>  </a:t>
            </a:r>
            <a:r>
              <a:rPr lang="it-IT" sz="1600" dirty="0" err="1">
                <a:latin typeface="Calibri"/>
                <a:cs typeface="Calibri"/>
              </a:rPr>
              <a:t>past_purchases</a:t>
            </a:r>
            <a:r>
              <a:rPr lang="it-IT" sz="1600" dirty="0">
                <a:latin typeface="Calibri"/>
                <a:cs typeface="Calibri"/>
              </a:rPr>
              <a:t>[</a:t>
            </a:r>
            <a:r>
              <a:rPr lang="it-IT" sz="1600" dirty="0" err="1">
                <a:latin typeface="Calibri"/>
                <a:cs typeface="Calibri"/>
              </a:rPr>
              <a:t>class</a:t>
            </a:r>
            <a:r>
              <a:rPr lang="it-IT" sz="1600" dirty="0">
                <a:latin typeface="Calibri"/>
                <a:cs typeface="Calibri"/>
              </a:rPr>
              <a:t>].</a:t>
            </a:r>
            <a:r>
              <a:rPr lang="it-IT" sz="1600" dirty="0" err="1">
                <a:latin typeface="Calibri"/>
                <a:cs typeface="Calibri"/>
              </a:rPr>
              <a:t>append</a:t>
            </a:r>
            <a:r>
              <a:rPr lang="it-IT" sz="1600" dirty="0">
                <a:latin typeface="Calibri"/>
                <a:cs typeface="Calibri"/>
              </a:rPr>
              <a:t>(</a:t>
            </a:r>
            <a:r>
              <a:rPr lang="it-IT" sz="1600" dirty="0" err="1">
                <a:latin typeface="Calibri"/>
                <a:cs typeface="Calibri"/>
              </a:rPr>
              <a:t>n_purchases</a:t>
            </a:r>
            <a:r>
              <a:rPr lang="it-IT" sz="1600" dirty="0">
                <a:latin typeface="Calibri"/>
                <a:cs typeface="Calibri"/>
              </a:rPr>
              <a:t>)</a:t>
            </a:r>
          </a:p>
          <a:p>
            <a:r>
              <a:rPr lang="it-IT" sz="1600" dirty="0">
                <a:latin typeface="Calibri"/>
                <a:cs typeface="Calibri"/>
              </a:rPr>
              <a:t>  </a:t>
            </a:r>
            <a:r>
              <a:rPr lang="it-IT" sz="1600" dirty="0" err="1">
                <a:latin typeface="Calibri"/>
                <a:cs typeface="Calibri"/>
              </a:rPr>
              <a:t>past_arms</a:t>
            </a:r>
            <a:r>
              <a:rPr lang="it-IT" sz="1600" dirty="0">
                <a:latin typeface="Calibri"/>
                <a:cs typeface="Calibri"/>
              </a:rPr>
              <a:t>[</a:t>
            </a:r>
            <a:r>
              <a:rPr lang="it-IT" sz="1600" dirty="0" err="1">
                <a:latin typeface="Calibri"/>
                <a:cs typeface="Calibri"/>
              </a:rPr>
              <a:t>class</a:t>
            </a:r>
            <a:r>
              <a:rPr lang="it-IT" sz="1600" dirty="0">
                <a:latin typeface="Calibri"/>
                <a:cs typeface="Calibri"/>
              </a:rPr>
              <a:t>].</a:t>
            </a:r>
            <a:r>
              <a:rPr lang="it-IT" sz="1600" dirty="0" err="1">
                <a:latin typeface="Calibri"/>
                <a:cs typeface="Calibri"/>
              </a:rPr>
              <a:t>append</a:t>
            </a:r>
            <a:r>
              <a:rPr lang="it-IT" sz="1600" dirty="0">
                <a:latin typeface="Calibri"/>
                <a:cs typeface="Calibri"/>
              </a:rPr>
              <a:t>(</a:t>
            </a:r>
            <a:r>
              <a:rPr lang="it-IT" sz="1600" dirty="0" err="1">
                <a:latin typeface="Calibri"/>
                <a:cs typeface="Calibri"/>
              </a:rPr>
              <a:t>pulled_arm</a:t>
            </a:r>
            <a:r>
              <a:rPr lang="it-IT" sz="1600" dirty="0">
                <a:latin typeface="Calibri"/>
                <a:cs typeface="Calibri"/>
              </a:rPr>
              <a:t>)</a:t>
            </a:r>
          </a:p>
          <a:p>
            <a:r>
              <a:rPr lang="it-IT" sz="1600" dirty="0">
                <a:latin typeface="Calibri"/>
                <a:cs typeface="Calibri"/>
              </a:rPr>
              <a:t>  </a:t>
            </a:r>
            <a:r>
              <a:rPr lang="it-IT" sz="1600" dirty="0" err="1">
                <a:latin typeface="Calibri"/>
                <a:cs typeface="Calibri"/>
              </a:rPr>
              <a:t>obj</a:t>
            </a:r>
            <a:r>
              <a:rPr lang="it-IT" sz="1600" dirty="0">
                <a:latin typeface="Calibri"/>
                <a:cs typeface="Calibri"/>
              </a:rPr>
              <a:t> = #</a:t>
            </a:r>
            <a:r>
              <a:rPr lang="it-IT" sz="1600" dirty="0" err="1">
                <a:latin typeface="Calibri"/>
                <a:cs typeface="Calibri"/>
              </a:rPr>
              <a:t>without</a:t>
            </a:r>
            <a:r>
              <a:rPr lang="it-IT" sz="1600" dirty="0">
                <a:latin typeface="Calibri"/>
                <a:cs typeface="Calibri"/>
              </a:rPr>
              <a:t> </a:t>
            </a:r>
            <a:r>
              <a:rPr lang="it-IT" sz="1600" dirty="0" err="1">
                <a:latin typeface="Calibri"/>
                <a:cs typeface="Calibri"/>
              </a:rPr>
              <a:t>returns</a:t>
            </a:r>
            <a:endParaRPr lang="it-IT" sz="1600" dirty="0">
              <a:latin typeface="Calibri"/>
              <a:cs typeface="Calibri"/>
            </a:endParaRPr>
          </a:p>
          <a:p>
            <a:r>
              <a:rPr lang="it-IT" sz="1600" dirty="0">
                <a:latin typeface="Calibri"/>
                <a:cs typeface="Calibri"/>
              </a:rPr>
              <a:t>  </a:t>
            </a:r>
            <a:r>
              <a:rPr lang="it-IT" sz="1600" dirty="0" err="1">
                <a:latin typeface="Calibri"/>
                <a:cs typeface="Calibri"/>
              </a:rPr>
              <a:t>if</a:t>
            </a:r>
            <a:r>
              <a:rPr lang="it-IT" sz="1600" dirty="0">
                <a:latin typeface="Calibri"/>
                <a:cs typeface="Calibri"/>
              </a:rPr>
              <a:t> t &gt; 29:</a:t>
            </a:r>
          </a:p>
          <a:p>
            <a:r>
              <a:rPr lang="it-IT" sz="1600" dirty="0">
                <a:latin typeface="Calibri"/>
                <a:cs typeface="Calibri"/>
              </a:rPr>
              <a:t>    </a:t>
            </a:r>
            <a:r>
              <a:rPr lang="it-IT" sz="1600" dirty="0" err="1">
                <a:latin typeface="Calibri"/>
                <a:cs typeface="Calibri"/>
              </a:rPr>
              <a:t>returns</a:t>
            </a:r>
            <a:r>
              <a:rPr lang="it-IT" sz="1600" dirty="0">
                <a:latin typeface="Calibri"/>
                <a:cs typeface="Calibri"/>
              </a:rPr>
              <a:t> = </a:t>
            </a:r>
            <a:r>
              <a:rPr lang="it-IT" sz="1600" dirty="0" err="1">
                <a:latin typeface="Calibri"/>
                <a:cs typeface="Calibri"/>
              </a:rPr>
              <a:t>poisson</a:t>
            </a:r>
            <a:r>
              <a:rPr lang="it-IT" sz="1600" dirty="0">
                <a:latin typeface="Calibri"/>
                <a:cs typeface="Calibri"/>
              </a:rPr>
              <a:t>(lambda, </a:t>
            </a:r>
            <a:r>
              <a:rPr lang="it-IT" sz="1600" dirty="0" err="1">
                <a:latin typeface="Calibri"/>
                <a:cs typeface="Calibri"/>
              </a:rPr>
              <a:t>past_purchases</a:t>
            </a:r>
            <a:r>
              <a:rPr lang="it-IT" sz="1600" dirty="0">
                <a:latin typeface="Calibri"/>
                <a:cs typeface="Calibri"/>
              </a:rPr>
              <a:t>[t-30])</a:t>
            </a:r>
          </a:p>
          <a:p>
            <a:r>
              <a:rPr lang="it-IT" sz="1600" dirty="0">
                <a:latin typeface="Calibri"/>
                <a:cs typeface="Calibri"/>
              </a:rPr>
              <a:t>    </a:t>
            </a:r>
            <a:r>
              <a:rPr lang="it-IT" sz="1600" dirty="0" err="1">
                <a:latin typeface="Calibri"/>
                <a:cs typeface="Calibri"/>
              </a:rPr>
              <a:t>obj</a:t>
            </a:r>
            <a:r>
              <a:rPr lang="it-IT" sz="1600" dirty="0">
                <a:latin typeface="Calibri"/>
                <a:cs typeface="Calibri"/>
              </a:rPr>
              <a:t> = #with </a:t>
            </a:r>
            <a:r>
              <a:rPr lang="it-IT" sz="1600" dirty="0" err="1">
                <a:latin typeface="Calibri"/>
                <a:cs typeface="Calibri"/>
              </a:rPr>
              <a:t>returns</a:t>
            </a:r>
            <a:endParaRPr lang="it-IT" sz="1600" dirty="0">
              <a:latin typeface="Calibri"/>
              <a:cs typeface="Calibri"/>
            </a:endParaRPr>
          </a:p>
          <a:p>
            <a:r>
              <a:rPr lang="it-IT" sz="1600" dirty="0">
                <a:latin typeface="Calibri"/>
                <a:cs typeface="Calibri"/>
              </a:rPr>
              <a:t>  </a:t>
            </a:r>
            <a:r>
              <a:rPr lang="it-IT" sz="1600" dirty="0" err="1">
                <a:latin typeface="Calibri"/>
                <a:cs typeface="Calibri"/>
              </a:rPr>
              <a:t>obj_vector.append</a:t>
            </a:r>
            <a:r>
              <a:rPr lang="it-IT" sz="1600" dirty="0">
                <a:latin typeface="Calibri"/>
                <a:cs typeface="Calibri"/>
              </a:rPr>
              <a:t>(</a:t>
            </a:r>
            <a:r>
              <a:rPr lang="it-IT" sz="1600" dirty="0" err="1">
                <a:latin typeface="Calibri"/>
                <a:cs typeface="Calibri"/>
              </a:rPr>
              <a:t>obj</a:t>
            </a:r>
            <a:r>
              <a:rPr lang="it-IT" sz="1600" dirty="0">
                <a:latin typeface="Calibri"/>
                <a:cs typeface="Calibri"/>
              </a:rPr>
              <a:t>)</a:t>
            </a:r>
          </a:p>
          <a:p>
            <a:r>
              <a:rPr lang="it-IT" sz="1600" dirty="0" err="1">
                <a:latin typeface="Calibri"/>
                <a:cs typeface="Calibri"/>
              </a:rPr>
              <a:t>return</a:t>
            </a:r>
            <a:r>
              <a:rPr lang="it-IT" sz="1600" dirty="0">
                <a:latin typeface="Calibri"/>
                <a:cs typeface="Calibri"/>
              </a:rPr>
              <a:t> sum(</a:t>
            </a:r>
            <a:r>
              <a:rPr lang="it-IT" sz="1600" dirty="0" err="1">
                <a:latin typeface="Calibri"/>
                <a:cs typeface="Calibri"/>
              </a:rPr>
              <a:t>obj</a:t>
            </a:r>
            <a:r>
              <a:rPr lang="it-IT" sz="1600" dirty="0">
                <a:latin typeface="Calibri"/>
                <a:cs typeface="Calibri"/>
              </a:rPr>
              <a:t>)</a:t>
            </a:r>
          </a:p>
        </p:txBody>
      </p:sp>
      <p:sp>
        <p:nvSpPr>
          <p:cNvPr id="61" name="CasellaDiTesto 60">
            <a:extLst>
              <a:ext uri="{FF2B5EF4-FFF2-40B4-BE49-F238E27FC236}">
                <a16:creationId xmlns:a16="http://schemas.microsoft.com/office/drawing/2014/main" id="{BF60D3A2-4E2B-DE4B-9BD7-B3CDAB4C6B13}"/>
              </a:ext>
            </a:extLst>
          </p:cNvPr>
          <p:cNvSpPr txBox="1"/>
          <p:nvPr/>
        </p:nvSpPr>
        <p:spPr>
          <a:xfrm>
            <a:off x="7428090" y="5762778"/>
            <a:ext cx="1283778"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2000" dirty="0">
                <a:solidFill>
                  <a:srgbClr val="1BADE5"/>
                </a:solidFill>
              </a:rPr>
              <a:t> </a:t>
            </a:r>
            <a:r>
              <a:rPr lang="it-IT" sz="2000" dirty="0" err="1">
                <a:solidFill>
                  <a:srgbClr val="1BADE5"/>
                </a:solidFill>
              </a:rPr>
              <a:t>env.round</a:t>
            </a:r>
            <a:endParaRPr lang="it-IT" sz="2000" dirty="0">
              <a:solidFill>
                <a:srgbClr val="1BADE5"/>
              </a:solidFill>
            </a:endParaRPr>
          </a:p>
        </p:txBody>
      </p:sp>
    </p:spTree>
    <p:extLst>
      <p:ext uri="{BB962C8B-B14F-4D97-AF65-F5344CB8AC3E}">
        <p14:creationId xmlns:p14="http://schemas.microsoft.com/office/powerpoint/2010/main" val="124708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graphicEl>
                                              <a:dgm id="{1248D25E-5F8B-2D40-B9D4-05E5A393809B}"/>
                                            </p:graphicEl>
                                          </p:spTgt>
                                        </p:tgtEl>
                                        <p:attrNameLst>
                                          <p:attrName>style.color</p:attrName>
                                        </p:attrNameLst>
                                      </p:cBhvr>
                                      <p:to>
                                        <a:srgbClr val="FF0000"/>
                                      </p:to>
                                    </p:animClr>
                                    <p:animClr clrSpc="rgb" dir="cw">
                                      <p:cBhvr>
                                        <p:cTn id="7" dur="250" autoRev="1" fill="remove"/>
                                        <p:tgtEl>
                                          <p:spTgt spid="5">
                                            <p:graphicEl>
                                              <a:dgm id="{1248D25E-5F8B-2D40-B9D4-05E5A393809B}"/>
                                            </p:graphicEl>
                                          </p:spTgt>
                                        </p:tgtEl>
                                        <p:attrNameLst>
                                          <p:attrName>fillcolor</p:attrName>
                                        </p:attrNameLst>
                                      </p:cBhvr>
                                      <p:to>
                                        <a:srgbClr val="FF0000"/>
                                      </p:to>
                                    </p:animClr>
                                    <p:set>
                                      <p:cBhvr>
                                        <p:cTn id="8" dur="250" autoRev="1" fill="remove"/>
                                        <p:tgtEl>
                                          <p:spTgt spid="5">
                                            <p:graphicEl>
                                              <a:dgm id="{1248D25E-5F8B-2D40-B9D4-05E5A393809B}"/>
                                            </p:graphicEl>
                                          </p:spTgt>
                                        </p:tgtEl>
                                        <p:attrNameLst>
                                          <p:attrName>fill.type</p:attrName>
                                        </p:attrNameLst>
                                      </p:cBhvr>
                                      <p:to>
                                        <p:strVal val="solid"/>
                                      </p:to>
                                    </p:set>
                                    <p:set>
                                      <p:cBhvr>
                                        <p:cTn id="9" dur="250" autoRev="1" fill="remove"/>
                                        <p:tgtEl>
                                          <p:spTgt spid="5">
                                            <p:graphicEl>
                                              <a:dgm id="{1248D25E-5F8B-2D40-B9D4-05E5A393809B}"/>
                                            </p:graphicEl>
                                          </p:spTgt>
                                        </p:tgtEl>
                                        <p:attrNameLst>
                                          <p:attrName>fill.on</p:attrName>
                                        </p:attrNameLst>
                                      </p:cBhvr>
                                      <p:to>
                                        <p:strVal val="true"/>
                                      </p:to>
                                    </p:set>
                                  </p:childTnLst>
                                </p:cTn>
                              </p:par>
                            </p:childTnLst>
                          </p:cTn>
                        </p:par>
                        <p:par>
                          <p:cTn id="10" fill="hold">
                            <p:stCondLst>
                              <p:cond delay="500"/>
                            </p:stCondLst>
                            <p:childTnLst>
                              <p:par>
                                <p:cTn id="11" presetID="27" presetClass="emph" presetSubtype="0" fill="remove" grpId="0" nodeType="afterEffect">
                                  <p:stCondLst>
                                    <p:cond delay="0"/>
                                  </p:stCondLst>
                                  <p:childTnLst>
                                    <p:animClr clrSpc="rgb" dir="cw">
                                      <p:cBhvr override="childStyle">
                                        <p:cTn id="12" dur="250" autoRev="1" fill="remove"/>
                                        <p:tgtEl>
                                          <p:spTgt spid="5">
                                            <p:graphicEl>
                                              <a:dgm id="{A2FBE410-DEB9-9C40-8A74-2B2FC7FB0191}"/>
                                            </p:graphicEl>
                                          </p:spTgt>
                                        </p:tgtEl>
                                        <p:attrNameLst>
                                          <p:attrName>style.color</p:attrName>
                                        </p:attrNameLst>
                                      </p:cBhvr>
                                      <p:to>
                                        <a:schemeClr val="bg1"/>
                                      </p:to>
                                    </p:animClr>
                                    <p:animClr clrSpc="rgb" dir="cw">
                                      <p:cBhvr>
                                        <p:cTn id="13" dur="250" autoRev="1" fill="remove"/>
                                        <p:tgtEl>
                                          <p:spTgt spid="5">
                                            <p:graphicEl>
                                              <a:dgm id="{A2FBE410-DEB9-9C40-8A74-2B2FC7FB0191}"/>
                                            </p:graphicEl>
                                          </p:spTgt>
                                        </p:tgtEl>
                                        <p:attrNameLst>
                                          <p:attrName>fillcolor</p:attrName>
                                        </p:attrNameLst>
                                      </p:cBhvr>
                                      <p:to>
                                        <a:schemeClr val="bg1"/>
                                      </p:to>
                                    </p:animClr>
                                    <p:set>
                                      <p:cBhvr>
                                        <p:cTn id="14" dur="250" autoRev="1" fill="remove"/>
                                        <p:tgtEl>
                                          <p:spTgt spid="5">
                                            <p:graphicEl>
                                              <a:dgm id="{A2FBE410-DEB9-9C40-8A74-2B2FC7FB0191}"/>
                                            </p:graphicEl>
                                          </p:spTgt>
                                        </p:tgtEl>
                                        <p:attrNameLst>
                                          <p:attrName>fill.type</p:attrName>
                                        </p:attrNameLst>
                                      </p:cBhvr>
                                      <p:to>
                                        <p:strVal val="solid"/>
                                      </p:to>
                                    </p:set>
                                    <p:set>
                                      <p:cBhvr>
                                        <p:cTn id="15" dur="250" autoRev="1" fill="remove"/>
                                        <p:tgtEl>
                                          <p:spTgt spid="5">
                                            <p:graphicEl>
                                              <a:dgm id="{A2FBE410-DEB9-9C40-8A74-2B2FC7FB0191}"/>
                                            </p:graphicEl>
                                          </p:spTgt>
                                        </p:tgtEl>
                                        <p:attrNameLst>
                                          <p:attrName>fill.on</p:attrName>
                                        </p:attrNameLst>
                                      </p:cBhvr>
                                      <p:to>
                                        <p:strVal val="true"/>
                                      </p:to>
                                    </p:se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dissolve">
                                      <p:cBhvr>
                                        <p:cTn id="19" dur="500"/>
                                        <p:tgtEl>
                                          <p:spTgt spid="56"/>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61"/>
                                        </p:tgtEl>
                                        <p:attrNameLst>
                                          <p:attrName>style.visibility</p:attrName>
                                        </p:attrNameLst>
                                      </p:cBhvr>
                                      <p:to>
                                        <p:strVal val="visible"/>
                                      </p:to>
                                    </p:set>
                                    <p:anim calcmode="lin" valueType="num">
                                      <p:cBhvr>
                                        <p:cTn id="22"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61"/>
                                        </p:tgtEl>
                                        <p:attrNameLst>
                                          <p:attrName>ppt_y</p:attrName>
                                        </p:attrNameLst>
                                      </p:cBhvr>
                                      <p:tavLst>
                                        <p:tav tm="0">
                                          <p:val>
                                            <p:strVal val="#ppt_y"/>
                                          </p:val>
                                        </p:tav>
                                        <p:tav tm="100000">
                                          <p:val>
                                            <p:strVal val="#ppt_y"/>
                                          </p:val>
                                        </p:tav>
                                      </p:tavLst>
                                    </p:anim>
                                    <p:anim calcmode="lin" valueType="num">
                                      <p:cBhvr>
                                        <p:cTn id="24"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6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56"/>
                                        </p:tgtEl>
                                      </p:cBhvr>
                                    </p:animEffect>
                                    <p:set>
                                      <p:cBhvr>
                                        <p:cTn id="31" dur="1" fill="hold">
                                          <p:stCondLst>
                                            <p:cond delay="499"/>
                                          </p:stCondLst>
                                        </p:cTn>
                                        <p:tgtEl>
                                          <p:spTgt spid="56"/>
                                        </p:tgtEl>
                                        <p:attrNameLst>
                                          <p:attrName>style.visibility</p:attrName>
                                        </p:attrNameLst>
                                      </p:cBhvr>
                                      <p:to>
                                        <p:strVal val="hidden"/>
                                      </p:to>
                                    </p:set>
                                  </p:childTnLst>
                                </p:cTn>
                              </p:par>
                              <p:par>
                                <p:cTn id="32" presetID="10" presetClass="exit" presetSubtype="0" fill="hold" grpId="1" nodeType="withEffect">
                                  <p:stCondLst>
                                    <p:cond delay="0"/>
                                  </p:stCondLst>
                                  <p:iterate type="lt">
                                    <p:tmPct val="0"/>
                                  </p:iterate>
                                  <p:childTnLst>
                                    <p:animEffect transition="out" filter="fade">
                                      <p:cBhvr>
                                        <p:cTn id="33" dur="500"/>
                                        <p:tgtEl>
                                          <p:spTgt spid="61"/>
                                        </p:tgtEl>
                                      </p:cBhvr>
                                    </p:animEffect>
                                    <p:set>
                                      <p:cBhvr>
                                        <p:cTn id="34"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56" grpId="0" animBg="1"/>
      <p:bldP spid="56" grpId="1" animBg="1"/>
      <p:bldP spid="61" grpId="0" animBg="1"/>
      <p:bldP spid="6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Diagramma 4">
            <a:extLst>
              <a:ext uri="{FF2B5EF4-FFF2-40B4-BE49-F238E27FC236}">
                <a16:creationId xmlns:a16="http://schemas.microsoft.com/office/drawing/2014/main" id="{4B2A20D3-4A1B-E042-9360-B28289F348B1}"/>
              </a:ext>
            </a:extLst>
          </p:cNvPr>
          <p:cNvGraphicFramePr/>
          <p:nvPr>
            <p:extLst>
              <p:ext uri="{D42A27DB-BD31-4B8C-83A1-F6EECF244321}">
                <p14:modId xmlns:p14="http://schemas.microsoft.com/office/powerpoint/2010/main" val="1475596924"/>
              </p:ext>
            </p:extLst>
          </p:nvPr>
        </p:nvGraphicFramePr>
        <p:xfrm>
          <a:off x="1069098" y="-50685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939990" cy="1499616"/>
          </a:xfrm>
        </p:spPr>
        <p:txBody>
          <a:bodyPr>
            <a:normAutofit/>
          </a:bodyPr>
          <a:lstStyle/>
          <a:p>
            <a:r>
              <a:rPr lang="it-IT" dirty="0"/>
              <a:t>PRICING - </a:t>
            </a:r>
            <a:r>
              <a:rPr lang="it-IT" dirty="0" err="1"/>
              <a:t>aggregated</a:t>
            </a:r>
            <a:r>
              <a:rPr lang="it-IT" dirty="0"/>
              <a:t> OPTIMIZATION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Pseudo-code of a single </a:t>
            </a:r>
            <a:r>
              <a:rPr lang="it-IT" dirty="0" err="1"/>
              <a:t>day</a:t>
            </a:r>
            <a:r>
              <a:rPr lang="it-IT" dirty="0"/>
              <a:t> of the </a:t>
            </a:r>
            <a:r>
              <a:rPr lang="it-IT" dirty="0" err="1"/>
              <a:t>experiment</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56" name="Rettangolo con angoli arrotondati 1944">
            <a:extLst>
              <a:ext uri="{FF2B5EF4-FFF2-40B4-BE49-F238E27FC236}">
                <a16:creationId xmlns:a16="http://schemas.microsoft.com/office/drawing/2014/main" id="{1DF7A921-044B-7C4C-A043-07BFBC94FD5B}"/>
              </a:ext>
            </a:extLst>
          </p:cNvPr>
          <p:cNvSpPr/>
          <p:nvPr/>
        </p:nvSpPr>
        <p:spPr>
          <a:xfrm>
            <a:off x="6023720" y="3602704"/>
            <a:ext cx="5990435" cy="919401"/>
          </a:xfrm>
          <a:prstGeom prst="roundRect">
            <a:avLst/>
          </a:prstGeom>
          <a:solidFill>
            <a:schemeClr val="bg1"/>
          </a:solidFill>
          <a:ln>
            <a:solidFill>
              <a:srgbClr val="1BADE5"/>
            </a:solidFill>
          </a:ln>
        </p:spPr>
        <p:txBody>
          <a:bodyPr wrap="square" lIns="91440" tIns="45720" rIns="91440" bIns="45720" rtlCol="0" anchor="t">
            <a:spAutoFit/>
          </a:bodyPr>
          <a:lstStyle/>
          <a:p>
            <a:r>
              <a:rPr lang="it-IT" sz="1600" dirty="0">
                <a:latin typeface="Calibri"/>
                <a:cs typeface="Calibri"/>
              </a:rPr>
              <a:t>#update </a:t>
            </a:r>
            <a:r>
              <a:rPr lang="it-IT" sz="1600" dirty="0" err="1">
                <a:latin typeface="Calibri"/>
                <a:cs typeface="Calibri"/>
              </a:rPr>
              <a:t>all</a:t>
            </a:r>
            <a:r>
              <a:rPr lang="it-IT" sz="1600" dirty="0">
                <a:latin typeface="Calibri"/>
                <a:cs typeface="Calibri"/>
              </a:rPr>
              <a:t> the </a:t>
            </a:r>
            <a:r>
              <a:rPr lang="it-IT" sz="1600" dirty="0" err="1">
                <a:latin typeface="Calibri"/>
                <a:cs typeface="Calibri"/>
              </a:rPr>
              <a:t>parameters</a:t>
            </a:r>
            <a:endParaRPr lang="it-IT" sz="1600" dirty="0">
              <a:latin typeface="Calibri"/>
              <a:cs typeface="Calibri"/>
            </a:endParaRPr>
          </a:p>
          <a:p>
            <a:r>
              <a:rPr lang="it-IT" sz="1600" dirty="0" err="1">
                <a:latin typeface="Calibri"/>
                <a:cs typeface="Calibri"/>
              </a:rPr>
              <a:t>if</a:t>
            </a:r>
            <a:r>
              <a:rPr lang="it-IT" sz="1600" dirty="0">
                <a:latin typeface="Calibri"/>
                <a:cs typeface="Calibri"/>
              </a:rPr>
              <a:t> t &gt; 29:</a:t>
            </a:r>
          </a:p>
          <a:p>
            <a:r>
              <a:rPr lang="it-IT" sz="1600" dirty="0">
                <a:latin typeface="Calibri"/>
                <a:cs typeface="Calibri"/>
              </a:rPr>
              <a:t>  #update </a:t>
            </a:r>
            <a:r>
              <a:rPr lang="it-IT" sz="1600" dirty="0" err="1">
                <a:latin typeface="Calibri"/>
                <a:cs typeface="Calibri"/>
              </a:rPr>
              <a:t>lamda_poisson</a:t>
            </a:r>
            <a:r>
              <a:rPr lang="it-IT" sz="1600" dirty="0">
                <a:latin typeface="Calibri"/>
                <a:cs typeface="Calibri"/>
              </a:rPr>
              <a:t> </a:t>
            </a:r>
          </a:p>
        </p:txBody>
      </p:sp>
      <p:sp>
        <p:nvSpPr>
          <p:cNvPr id="61" name="CasellaDiTesto 60">
            <a:extLst>
              <a:ext uri="{FF2B5EF4-FFF2-40B4-BE49-F238E27FC236}">
                <a16:creationId xmlns:a16="http://schemas.microsoft.com/office/drawing/2014/main" id="{BF60D3A2-4E2B-DE4B-9BD7-B3CDAB4C6B13}"/>
              </a:ext>
            </a:extLst>
          </p:cNvPr>
          <p:cNvSpPr txBox="1"/>
          <p:nvPr/>
        </p:nvSpPr>
        <p:spPr>
          <a:xfrm>
            <a:off x="10026128" y="4224020"/>
            <a:ext cx="1759660"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2000" dirty="0">
                <a:solidFill>
                  <a:srgbClr val="1BADE5"/>
                </a:solidFill>
              </a:rPr>
              <a:t> </a:t>
            </a:r>
            <a:r>
              <a:rPr lang="it-IT" sz="2000" dirty="0" err="1">
                <a:solidFill>
                  <a:srgbClr val="1BADE5"/>
                </a:solidFill>
              </a:rPr>
              <a:t>learner.update</a:t>
            </a:r>
            <a:endParaRPr lang="it-IT" sz="2000" dirty="0">
              <a:solidFill>
                <a:srgbClr val="1BADE5"/>
              </a:solidFill>
            </a:endParaRPr>
          </a:p>
        </p:txBody>
      </p:sp>
    </p:spTree>
    <p:extLst>
      <p:ext uri="{BB962C8B-B14F-4D97-AF65-F5344CB8AC3E}">
        <p14:creationId xmlns:p14="http://schemas.microsoft.com/office/powerpoint/2010/main" val="52462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graphicEl>
                                              <a:dgm id="{E5E58964-AAEA-734A-811F-1039BF65B168}"/>
                                            </p:graphicEl>
                                          </p:spTgt>
                                        </p:tgtEl>
                                        <p:attrNameLst>
                                          <p:attrName>style.color</p:attrName>
                                        </p:attrNameLst>
                                      </p:cBhvr>
                                      <p:to>
                                        <a:srgbClr val="FF0000"/>
                                      </p:to>
                                    </p:animClr>
                                    <p:animClr clrSpc="rgb" dir="cw">
                                      <p:cBhvr>
                                        <p:cTn id="7" dur="250" autoRev="1" fill="remove"/>
                                        <p:tgtEl>
                                          <p:spTgt spid="5">
                                            <p:graphicEl>
                                              <a:dgm id="{E5E58964-AAEA-734A-811F-1039BF65B168}"/>
                                            </p:graphicEl>
                                          </p:spTgt>
                                        </p:tgtEl>
                                        <p:attrNameLst>
                                          <p:attrName>fillcolor</p:attrName>
                                        </p:attrNameLst>
                                      </p:cBhvr>
                                      <p:to>
                                        <a:srgbClr val="FF0000"/>
                                      </p:to>
                                    </p:animClr>
                                    <p:set>
                                      <p:cBhvr>
                                        <p:cTn id="8" dur="250" autoRev="1" fill="remove"/>
                                        <p:tgtEl>
                                          <p:spTgt spid="5">
                                            <p:graphicEl>
                                              <a:dgm id="{E5E58964-AAEA-734A-811F-1039BF65B168}"/>
                                            </p:graphicEl>
                                          </p:spTgt>
                                        </p:tgtEl>
                                        <p:attrNameLst>
                                          <p:attrName>fill.type</p:attrName>
                                        </p:attrNameLst>
                                      </p:cBhvr>
                                      <p:to>
                                        <p:strVal val="solid"/>
                                      </p:to>
                                    </p:set>
                                    <p:set>
                                      <p:cBhvr>
                                        <p:cTn id="9" dur="250" autoRev="1" fill="remove"/>
                                        <p:tgtEl>
                                          <p:spTgt spid="5">
                                            <p:graphicEl>
                                              <a:dgm id="{E5E58964-AAEA-734A-811F-1039BF65B168}"/>
                                            </p:graphicEl>
                                          </p:spTgt>
                                        </p:tgtEl>
                                        <p:attrNameLst>
                                          <p:attrName>fill.on</p:attrName>
                                        </p:attrNameLst>
                                      </p:cBhvr>
                                      <p:to>
                                        <p:strVal val="true"/>
                                      </p:to>
                                    </p:set>
                                  </p:childTnLst>
                                </p:cTn>
                              </p:par>
                            </p:childTnLst>
                          </p:cTn>
                        </p:par>
                        <p:par>
                          <p:cTn id="10" fill="hold">
                            <p:stCondLst>
                              <p:cond delay="500"/>
                            </p:stCondLst>
                            <p:childTnLst>
                              <p:par>
                                <p:cTn id="11" presetID="27" presetClass="emph" presetSubtype="0" fill="remove" grpId="0" nodeType="afterEffect">
                                  <p:stCondLst>
                                    <p:cond delay="0"/>
                                  </p:stCondLst>
                                  <p:childTnLst>
                                    <p:animClr clrSpc="rgb" dir="cw">
                                      <p:cBhvr override="childStyle">
                                        <p:cTn id="12" dur="250" autoRev="1" fill="remove"/>
                                        <p:tgtEl>
                                          <p:spTgt spid="5">
                                            <p:graphicEl>
                                              <a:dgm id="{376EC16D-4D48-4C47-928E-A9A6FDF6EC11}"/>
                                            </p:graphicEl>
                                          </p:spTgt>
                                        </p:tgtEl>
                                        <p:attrNameLst>
                                          <p:attrName>style.color</p:attrName>
                                        </p:attrNameLst>
                                      </p:cBhvr>
                                      <p:to>
                                        <a:schemeClr val="bg1"/>
                                      </p:to>
                                    </p:animClr>
                                    <p:animClr clrSpc="rgb" dir="cw">
                                      <p:cBhvr>
                                        <p:cTn id="13" dur="250" autoRev="1" fill="remove"/>
                                        <p:tgtEl>
                                          <p:spTgt spid="5">
                                            <p:graphicEl>
                                              <a:dgm id="{376EC16D-4D48-4C47-928E-A9A6FDF6EC11}"/>
                                            </p:graphicEl>
                                          </p:spTgt>
                                        </p:tgtEl>
                                        <p:attrNameLst>
                                          <p:attrName>fillcolor</p:attrName>
                                        </p:attrNameLst>
                                      </p:cBhvr>
                                      <p:to>
                                        <a:schemeClr val="bg1"/>
                                      </p:to>
                                    </p:animClr>
                                    <p:set>
                                      <p:cBhvr>
                                        <p:cTn id="14" dur="250" autoRev="1" fill="remove"/>
                                        <p:tgtEl>
                                          <p:spTgt spid="5">
                                            <p:graphicEl>
                                              <a:dgm id="{376EC16D-4D48-4C47-928E-A9A6FDF6EC11}"/>
                                            </p:graphicEl>
                                          </p:spTgt>
                                        </p:tgtEl>
                                        <p:attrNameLst>
                                          <p:attrName>fill.type</p:attrName>
                                        </p:attrNameLst>
                                      </p:cBhvr>
                                      <p:to>
                                        <p:strVal val="solid"/>
                                      </p:to>
                                    </p:set>
                                    <p:set>
                                      <p:cBhvr>
                                        <p:cTn id="15" dur="250" autoRev="1" fill="remove"/>
                                        <p:tgtEl>
                                          <p:spTgt spid="5">
                                            <p:graphicEl>
                                              <a:dgm id="{376EC16D-4D48-4C47-928E-A9A6FDF6EC11}"/>
                                            </p:graphicEl>
                                          </p:spTgt>
                                        </p:tgtEl>
                                        <p:attrNameLst>
                                          <p:attrName>fill.on</p:attrName>
                                        </p:attrNameLst>
                                      </p:cBhvr>
                                      <p:to>
                                        <p:strVal val="true"/>
                                      </p:to>
                                    </p:se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61"/>
                                        </p:tgtEl>
                                        <p:attrNameLst>
                                          <p:attrName>ppt_y</p:attrName>
                                        </p:attrNameLst>
                                      </p:cBhvr>
                                      <p:tavLst>
                                        <p:tav tm="0">
                                          <p:val>
                                            <p:strVal val="#ppt_y"/>
                                          </p:val>
                                        </p:tav>
                                        <p:tav tm="100000">
                                          <p:val>
                                            <p:strVal val="#ppt_y"/>
                                          </p:val>
                                        </p:tav>
                                      </p:tavLst>
                                    </p:anim>
                                    <p:anim calcmode="lin" valueType="num">
                                      <p:cBhvr>
                                        <p:cTn id="21"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6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6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dissolve">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56"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BA2C460A-4333-4198-80FB-5117F23C6F73}"/>
              </a:ext>
            </a:extLst>
          </p:cNvPr>
          <p:cNvSpPr/>
          <p:nvPr/>
        </p:nvSpPr>
        <p:spPr>
          <a:xfrm>
            <a:off x="6634395" y="865093"/>
            <a:ext cx="4168587" cy="896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a:t>              </a:t>
            </a:r>
            <a:r>
              <a:rPr lang="it-IT" err="1"/>
              <a:t>Fixed</a:t>
            </a:r>
            <a:r>
              <a:rPr lang="it-IT"/>
              <a:t> </a:t>
            </a:r>
            <a:r>
              <a:rPr lang="it-IT" err="1"/>
              <a:t>bid</a:t>
            </a:r>
            <a:r>
              <a:rPr lang="it-IT"/>
              <a:t> = 3</a:t>
            </a:r>
          </a:p>
          <a:p>
            <a:pPr algn="ctr"/>
            <a:r>
              <a:rPr lang="it-IT">
                <a:ea typeface="+mn-lt"/>
                <a:cs typeface="+mn-lt"/>
              </a:rPr>
              <a:t>          </a:t>
            </a:r>
            <a:r>
              <a:rPr lang="it-IT"/>
              <a:t>    Best price = 8</a:t>
            </a:r>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6066818" cy="1499616"/>
          </a:xfrm>
        </p:spPr>
        <p:txBody>
          <a:bodyPr>
            <a:normAutofit/>
          </a:bodyPr>
          <a:lstStyle/>
          <a:p>
            <a:r>
              <a:rPr lang="it-IT" dirty="0"/>
              <a:t>PRICING</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err="1"/>
              <a:t>Aggregated</a:t>
            </a:r>
            <a:r>
              <a:rPr lang="it-IT" dirty="0"/>
              <a:t> </a:t>
            </a:r>
            <a:r>
              <a:rPr lang="it-IT" dirty="0" err="1"/>
              <a:t>optimization</a:t>
            </a:r>
            <a:r>
              <a:rPr lang="it-IT" dirty="0"/>
              <a:t> </a:t>
            </a:r>
            <a:r>
              <a:rPr lang="it-IT" dirty="0" err="1"/>
              <a:t>problem</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pic>
        <p:nvPicPr>
          <p:cNvPr id="3" name="Immagine 5" descr="Immagine che contiene scuro&#10;&#10;Descrizione generata automaticamente">
            <a:extLst>
              <a:ext uri="{FF2B5EF4-FFF2-40B4-BE49-F238E27FC236}">
                <a16:creationId xmlns:a16="http://schemas.microsoft.com/office/drawing/2014/main" id="{AEE6F88A-01B4-4527-938D-690C29D5982F}"/>
              </a:ext>
            </a:extLst>
          </p:cNvPr>
          <p:cNvPicPr>
            <a:picLocks noChangeAspect="1"/>
          </p:cNvPicPr>
          <p:nvPr/>
        </p:nvPicPr>
        <p:blipFill>
          <a:blip r:embed="rId3"/>
          <a:stretch>
            <a:fillRect/>
          </a:stretch>
        </p:blipFill>
        <p:spPr>
          <a:xfrm>
            <a:off x="6759992" y="540056"/>
            <a:ext cx="793379" cy="782172"/>
          </a:xfrm>
          <a:prstGeom prst="rect">
            <a:avLst/>
          </a:prstGeom>
        </p:spPr>
      </p:pic>
      <p:pic>
        <p:nvPicPr>
          <p:cNvPr id="4" name="Immagine 1295" descr="Immagine che contiene grafica vettoriale&#10;&#10;Descrizione generata automaticamente">
            <a:extLst>
              <a:ext uri="{FF2B5EF4-FFF2-40B4-BE49-F238E27FC236}">
                <a16:creationId xmlns:a16="http://schemas.microsoft.com/office/drawing/2014/main" id="{8FA86A23-31B3-4D1D-AC19-649A91BAE3C4}"/>
              </a:ext>
            </a:extLst>
          </p:cNvPr>
          <p:cNvPicPr>
            <a:picLocks noChangeAspect="1"/>
          </p:cNvPicPr>
          <p:nvPr/>
        </p:nvPicPr>
        <p:blipFill>
          <a:blip r:embed="rId4"/>
          <a:stretch>
            <a:fillRect/>
          </a:stretch>
        </p:blipFill>
        <p:spPr>
          <a:xfrm>
            <a:off x="6481995" y="970428"/>
            <a:ext cx="905436" cy="883025"/>
          </a:xfrm>
          <a:prstGeom prst="rect">
            <a:avLst/>
          </a:prstGeom>
        </p:spPr>
      </p:pic>
      <p:pic>
        <p:nvPicPr>
          <p:cNvPr id="6" name="Immagine 37" descr="Immagine che contiene testo&#10;&#10;Descrizione generata automaticamente">
            <a:extLst>
              <a:ext uri="{FF2B5EF4-FFF2-40B4-BE49-F238E27FC236}">
                <a16:creationId xmlns:a16="http://schemas.microsoft.com/office/drawing/2014/main" id="{1498307D-B107-4FCC-80E9-659D54DA977D}"/>
              </a:ext>
            </a:extLst>
          </p:cNvPr>
          <p:cNvPicPr>
            <a:picLocks noChangeAspect="1"/>
          </p:cNvPicPr>
          <p:nvPr/>
        </p:nvPicPr>
        <p:blipFill rotWithShape="1">
          <a:blip r:embed="rId5"/>
          <a:srcRect l="-1870" t="-990" r="935" b="12871"/>
          <a:stretch/>
        </p:blipFill>
        <p:spPr>
          <a:xfrm>
            <a:off x="6694903" y="981634"/>
            <a:ext cx="804567" cy="670380"/>
          </a:xfrm>
          <a:prstGeom prst="rect">
            <a:avLst/>
          </a:prstGeom>
        </p:spPr>
      </p:pic>
      <p:pic>
        <p:nvPicPr>
          <p:cNvPr id="9" name="Immagine 38">
            <a:extLst>
              <a:ext uri="{FF2B5EF4-FFF2-40B4-BE49-F238E27FC236}">
                <a16:creationId xmlns:a16="http://schemas.microsoft.com/office/drawing/2014/main" id="{30E92390-AA77-4E88-9157-8D429DD9F0C0}"/>
              </a:ext>
            </a:extLst>
          </p:cNvPr>
          <p:cNvPicPr>
            <a:picLocks noChangeAspect="1"/>
          </p:cNvPicPr>
          <p:nvPr/>
        </p:nvPicPr>
        <p:blipFill rotWithShape="1">
          <a:blip r:embed="rId6"/>
          <a:srcRect t="-410" r="1053" b="11111"/>
          <a:stretch/>
        </p:blipFill>
        <p:spPr>
          <a:xfrm>
            <a:off x="6369933" y="1044320"/>
            <a:ext cx="670139" cy="618871"/>
          </a:xfrm>
          <a:prstGeom prst="rect">
            <a:avLst/>
          </a:prstGeom>
        </p:spPr>
      </p:pic>
      <p:pic>
        <p:nvPicPr>
          <p:cNvPr id="11" name="Immagine 1294" descr="Immagine che contiene scuro&#10;&#10;Descrizione generata automaticamente">
            <a:extLst>
              <a:ext uri="{FF2B5EF4-FFF2-40B4-BE49-F238E27FC236}">
                <a16:creationId xmlns:a16="http://schemas.microsoft.com/office/drawing/2014/main" id="{BE33394E-1223-43DF-A141-580919081B50}"/>
              </a:ext>
            </a:extLst>
          </p:cNvPr>
          <p:cNvPicPr>
            <a:picLocks noChangeAspect="1"/>
          </p:cNvPicPr>
          <p:nvPr/>
        </p:nvPicPr>
        <p:blipFill>
          <a:blip r:embed="rId7"/>
          <a:stretch>
            <a:fillRect/>
          </a:stretch>
        </p:blipFill>
        <p:spPr>
          <a:xfrm>
            <a:off x="7165552" y="533399"/>
            <a:ext cx="804584" cy="793376"/>
          </a:xfrm>
          <a:prstGeom prst="rect">
            <a:avLst/>
          </a:prstGeom>
        </p:spPr>
      </p:pic>
      <p:pic>
        <p:nvPicPr>
          <p:cNvPr id="13" name="Immagine 1296" descr="Immagine che contiene testo, clipart&#10;&#10;Descrizione generata automaticamente">
            <a:extLst>
              <a:ext uri="{FF2B5EF4-FFF2-40B4-BE49-F238E27FC236}">
                <a16:creationId xmlns:a16="http://schemas.microsoft.com/office/drawing/2014/main" id="{44CC2200-D3E1-47B8-B823-8AEABBAE7CCF}"/>
              </a:ext>
            </a:extLst>
          </p:cNvPr>
          <p:cNvPicPr>
            <a:picLocks noChangeAspect="1"/>
          </p:cNvPicPr>
          <p:nvPr/>
        </p:nvPicPr>
        <p:blipFill>
          <a:blip r:embed="rId8"/>
          <a:stretch>
            <a:fillRect/>
          </a:stretch>
        </p:blipFill>
        <p:spPr>
          <a:xfrm>
            <a:off x="7468113" y="948015"/>
            <a:ext cx="916642" cy="894231"/>
          </a:xfrm>
          <a:prstGeom prst="rect">
            <a:avLst/>
          </a:prstGeom>
        </p:spPr>
      </p:pic>
      <p:pic>
        <p:nvPicPr>
          <p:cNvPr id="17" name="Immagine 1297" descr="Immagine che contiene finestra&#10;&#10;Descrizione generata automaticamente">
            <a:extLst>
              <a:ext uri="{FF2B5EF4-FFF2-40B4-BE49-F238E27FC236}">
                <a16:creationId xmlns:a16="http://schemas.microsoft.com/office/drawing/2014/main" id="{8767395C-0EDD-4406-95EC-A2ADBE88123E}"/>
              </a:ext>
            </a:extLst>
          </p:cNvPr>
          <p:cNvPicPr>
            <a:picLocks noChangeAspect="1"/>
          </p:cNvPicPr>
          <p:nvPr/>
        </p:nvPicPr>
        <p:blipFill>
          <a:blip r:embed="rId9"/>
          <a:stretch>
            <a:fillRect/>
          </a:stretch>
        </p:blipFill>
        <p:spPr>
          <a:xfrm>
            <a:off x="7087111" y="948015"/>
            <a:ext cx="860615" cy="894233"/>
          </a:xfrm>
          <a:prstGeom prst="rect">
            <a:avLst/>
          </a:prstGeom>
        </p:spPr>
      </p:pic>
      <p:pic>
        <p:nvPicPr>
          <p:cNvPr id="18" name="Immagine 17">
            <a:extLst>
              <a:ext uri="{FF2B5EF4-FFF2-40B4-BE49-F238E27FC236}">
                <a16:creationId xmlns:a16="http://schemas.microsoft.com/office/drawing/2014/main" id="{343E2478-B2A7-4149-9672-8E404643BFF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04660" y="1958160"/>
            <a:ext cx="4758576" cy="3568154"/>
          </a:xfrm>
          <a:prstGeom prst="rect">
            <a:avLst/>
          </a:prstGeom>
        </p:spPr>
      </p:pic>
      <p:pic>
        <p:nvPicPr>
          <p:cNvPr id="19" name="Immagine 18">
            <a:extLst>
              <a:ext uri="{FF2B5EF4-FFF2-40B4-BE49-F238E27FC236}">
                <a16:creationId xmlns:a16="http://schemas.microsoft.com/office/drawing/2014/main" id="{60C9A87A-1F2B-E745-B10E-8847134C476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63236" y="1928742"/>
            <a:ext cx="4858867" cy="3643382"/>
          </a:xfrm>
          <a:prstGeom prst="rect">
            <a:avLst/>
          </a:prstGeom>
        </p:spPr>
      </p:pic>
    </p:spTree>
    <p:extLst>
      <p:ext uri="{BB962C8B-B14F-4D97-AF65-F5344CB8AC3E}">
        <p14:creationId xmlns:p14="http://schemas.microsoft.com/office/powerpoint/2010/main" val="425875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par>
                                <p:cTn id="9" presetID="1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ppt_y</p:attrName>
                                        </p:attrNameLst>
                                      </p:cBhvr>
                                      <p:tavLst>
                                        <p:tav tm="0">
                                          <p:val>
                                            <p:strVal val="#ppt_y+#ppt_h*1.125000"/>
                                          </p:val>
                                        </p:tav>
                                        <p:tav tm="100000">
                                          <p:val>
                                            <p:strVal val="#ppt_y"/>
                                          </p:val>
                                        </p:tav>
                                      </p:tavLst>
                                    </p:anim>
                                    <p:animEffect transition="in" filter="wipe(up)">
                                      <p:cBhvr>
                                        <p:cTn id="12" dur="500"/>
                                        <p:tgtEl>
                                          <p:spTgt spid="19"/>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53" presetClass="entr" presetSubtype="16"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Effect transition="in" filter="fade">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dirty="0" err="1"/>
              <a:t>Pricing</a:t>
            </a:r>
            <a:r>
              <a:rPr lang="it-IT" dirty="0"/>
              <a:t> - </a:t>
            </a:r>
            <a:r>
              <a:rPr lang="it-IT" dirty="0" err="1"/>
              <a:t>context</a:t>
            </a:r>
            <a:r>
              <a:rPr lang="it-IT" dirty="0"/>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Pseudo-code of a single </a:t>
            </a:r>
            <a:r>
              <a:rPr lang="it-IT" dirty="0" err="1"/>
              <a:t>experiment</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lIns="91440" tIns="45720" rIns="91440" bIns="45720" rtlCol="0" anchor="t">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endParaRPr lang="it-IT" dirty="0"/>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Tree>
    <p:extLst>
      <p:ext uri="{BB962C8B-B14F-4D97-AF65-F5344CB8AC3E}">
        <p14:creationId xmlns:p14="http://schemas.microsoft.com/office/powerpoint/2010/main" val="192471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948"/>
                                        </p:tgtEl>
                                        <p:attrNameLst>
                                          <p:attrName>style.visibility</p:attrName>
                                        </p:attrNameLst>
                                      </p:cBhvr>
                                      <p:to>
                                        <p:strVal val="visible"/>
                                      </p:to>
                                    </p:set>
                                    <p:anim calcmode="lin" valueType="num">
                                      <p:cBhvr>
                                        <p:cTn id="7" dur="500" fill="hold"/>
                                        <p:tgtEl>
                                          <p:spTgt spid="1948"/>
                                        </p:tgtEl>
                                        <p:attrNameLst>
                                          <p:attrName>ppt_w</p:attrName>
                                        </p:attrNameLst>
                                      </p:cBhvr>
                                      <p:tavLst>
                                        <p:tav tm="0">
                                          <p:val>
                                            <p:fltVal val="0"/>
                                          </p:val>
                                        </p:tav>
                                        <p:tav tm="100000">
                                          <p:val>
                                            <p:strVal val="#ppt_w"/>
                                          </p:val>
                                        </p:tav>
                                      </p:tavLst>
                                    </p:anim>
                                    <p:anim calcmode="lin" valueType="num">
                                      <p:cBhvr>
                                        <p:cTn id="8" dur="500" fill="hold"/>
                                        <p:tgtEl>
                                          <p:spTgt spid="1948"/>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949"/>
                                        </p:tgtEl>
                                        <p:attrNameLst>
                                          <p:attrName>style.visibility</p:attrName>
                                        </p:attrNameLst>
                                      </p:cBhvr>
                                      <p:to>
                                        <p:strVal val="visible"/>
                                      </p:to>
                                    </p:set>
                                    <p:anim calcmode="lin" valueType="num">
                                      <p:cBhvr>
                                        <p:cTn id="12" dur="500" fill="hold"/>
                                        <p:tgtEl>
                                          <p:spTgt spid="1949"/>
                                        </p:tgtEl>
                                        <p:attrNameLst>
                                          <p:attrName>ppt_w</p:attrName>
                                        </p:attrNameLst>
                                      </p:cBhvr>
                                      <p:tavLst>
                                        <p:tav tm="0">
                                          <p:val>
                                            <p:fltVal val="0"/>
                                          </p:val>
                                        </p:tav>
                                        <p:tav tm="100000">
                                          <p:val>
                                            <p:strVal val="#ppt_w"/>
                                          </p:val>
                                        </p:tav>
                                      </p:tavLst>
                                    </p:anim>
                                    <p:anim calcmode="lin" valueType="num">
                                      <p:cBhvr>
                                        <p:cTn id="13" dur="500" fill="hold"/>
                                        <p:tgtEl>
                                          <p:spTgt spid="1949"/>
                                        </p:tgtEl>
                                        <p:attrNameLst>
                                          <p:attrName>ppt_h</p:attrName>
                                        </p:attrNameLst>
                                      </p:cBhvr>
                                      <p:tavLst>
                                        <p:tav tm="0">
                                          <p:val>
                                            <p:fltVal val="0"/>
                                          </p:val>
                                        </p:tav>
                                        <p:tav tm="100000">
                                          <p:val>
                                            <p:strVal val="#ppt_h"/>
                                          </p:val>
                                        </p:tav>
                                      </p:tavLst>
                                    </p:anim>
                                    <p:animEffect transition="in" filter="fade">
                                      <p:cBhvr>
                                        <p:cTn id="14" dur="500"/>
                                        <p:tgtEl>
                                          <p:spTgt spid="1949"/>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1945"/>
                                        </p:tgtEl>
                                        <p:attrNameLst>
                                          <p:attrName>style.visibility</p:attrName>
                                        </p:attrNameLst>
                                      </p:cBhvr>
                                      <p:to>
                                        <p:strVal val="visible"/>
                                      </p:to>
                                    </p:set>
                                    <p:anim calcmode="lin" valueType="num">
                                      <p:cBhvr>
                                        <p:cTn id="18" dur="1000" fill="hold"/>
                                        <p:tgtEl>
                                          <p:spTgt spid="1945"/>
                                        </p:tgtEl>
                                        <p:attrNameLst>
                                          <p:attrName>ppt_w</p:attrName>
                                        </p:attrNameLst>
                                      </p:cBhvr>
                                      <p:tavLst>
                                        <p:tav tm="0">
                                          <p:val>
                                            <p:fltVal val="0"/>
                                          </p:val>
                                        </p:tav>
                                        <p:tav tm="100000">
                                          <p:val>
                                            <p:strVal val="#ppt_w"/>
                                          </p:val>
                                        </p:tav>
                                      </p:tavLst>
                                    </p:anim>
                                    <p:anim calcmode="lin" valueType="num">
                                      <p:cBhvr>
                                        <p:cTn id="19" dur="1000" fill="hold"/>
                                        <p:tgtEl>
                                          <p:spTgt spid="1945"/>
                                        </p:tgtEl>
                                        <p:attrNameLst>
                                          <p:attrName>ppt_h</p:attrName>
                                        </p:attrNameLst>
                                      </p:cBhvr>
                                      <p:tavLst>
                                        <p:tav tm="0">
                                          <p:val>
                                            <p:fltVal val="0"/>
                                          </p:val>
                                        </p:tav>
                                        <p:tav tm="100000">
                                          <p:val>
                                            <p:strVal val="#ppt_h"/>
                                          </p:val>
                                        </p:tav>
                                      </p:tavLst>
                                    </p:anim>
                                    <p:anim calcmode="lin" valueType="num">
                                      <p:cBhvr>
                                        <p:cTn id="20" dur="1000" fill="hold"/>
                                        <p:tgtEl>
                                          <p:spTgt spid="1945"/>
                                        </p:tgtEl>
                                        <p:attrNameLst>
                                          <p:attrName>style.rotation</p:attrName>
                                        </p:attrNameLst>
                                      </p:cBhvr>
                                      <p:tavLst>
                                        <p:tav tm="0">
                                          <p:val>
                                            <p:fltVal val="90"/>
                                          </p:val>
                                        </p:tav>
                                        <p:tav tm="100000">
                                          <p:val>
                                            <p:fltVal val="0"/>
                                          </p:val>
                                        </p:tav>
                                      </p:tavLst>
                                    </p:anim>
                                    <p:animEffect transition="in" filter="fade">
                                      <p:cBhvr>
                                        <p:cTn id="21" dur="1000"/>
                                        <p:tgtEl>
                                          <p:spTgt spid="1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 grpId="0" animBg="1"/>
      <p:bldP spid="1945" grpId="0" animBg="1"/>
      <p:bldP spid="194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dirty="0" err="1"/>
              <a:t>Pricing</a:t>
            </a:r>
            <a:r>
              <a:rPr lang="it-IT" dirty="0"/>
              <a:t> - </a:t>
            </a:r>
            <a:r>
              <a:rPr lang="it-IT" dirty="0" err="1"/>
              <a:t>context</a:t>
            </a:r>
            <a:r>
              <a:rPr lang="it-IT" dirty="0"/>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lIns="91440" tIns="45720" rIns="91440" bIns="45720" rtlCol="0" anchor="t">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endParaRPr lang="it-IT" dirty="0"/>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3"/>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4"/>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5"/>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6"/>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7"/>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8"/>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9"/>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7"/>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4"/>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5"/>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6"/>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4"/>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6"/>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3"/>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7"/>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8"/>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9"/>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8"/>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9"/>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4"/>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6"/>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3"/>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7"/>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5"/>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5"/>
          <a:srcRect l="-1870" t="-990" r="935" b="12871"/>
          <a:stretch/>
        </p:blipFill>
        <p:spPr>
          <a:xfrm>
            <a:off x="7234513" y="4365809"/>
            <a:ext cx="546833" cy="457470"/>
          </a:xfrm>
          <a:prstGeom prst="rect">
            <a:avLst/>
          </a:prstGeom>
        </p:spPr>
      </p:pic>
      <p:sp>
        <p:nvSpPr>
          <p:cNvPr id="1952" name="CasellaDiTesto 1951">
            <a:extLst>
              <a:ext uri="{FF2B5EF4-FFF2-40B4-BE49-F238E27FC236}">
                <a16:creationId xmlns:a16="http://schemas.microsoft.com/office/drawing/2014/main" id="{72D553AB-A3DC-45B9-B54C-4EDEBF069478}"/>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dirty="0" err="1">
                <a:solidFill>
                  <a:srgbClr val="1BADE5"/>
                </a:solidFill>
              </a:rPr>
              <a:t>contexts</a:t>
            </a:r>
            <a:endParaRPr lang="it-IT" dirty="0">
              <a:solidFill>
                <a:srgbClr val="1BADE5"/>
              </a:solidFill>
            </a:endParaRPr>
          </a:p>
        </p:txBody>
      </p:sp>
    </p:spTree>
    <p:extLst>
      <p:ext uri="{BB962C8B-B14F-4D97-AF65-F5344CB8AC3E}">
        <p14:creationId xmlns:p14="http://schemas.microsoft.com/office/powerpoint/2010/main" val="282467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51"/>
                                        </p:tgtEl>
                                        <p:attrNameLst>
                                          <p:attrName>style.visibility</p:attrName>
                                        </p:attrNameLst>
                                      </p:cBhvr>
                                      <p:to>
                                        <p:strVal val="visible"/>
                                      </p:to>
                                    </p:set>
                                    <p:animEffect transition="in" filter="fade">
                                      <p:cBhvr>
                                        <p:cTn id="7" dur="500"/>
                                        <p:tgtEl>
                                          <p:spTgt spid="195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10"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10" presetClass="entr" presetSubtype="0" fill="hold"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par>
                                <p:cTn id="89" presetID="10"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par>
                                <p:cTn id="95" presetID="10"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500"/>
                                        <p:tgtEl>
                                          <p:spTgt spid="51"/>
                                        </p:tgtEl>
                                      </p:cBhvr>
                                    </p:animEffect>
                                  </p:childTnLst>
                                </p:cTn>
                              </p:par>
                              <p:par>
                                <p:cTn id="98" presetID="10" presetClass="entr" presetSubtype="0" fill="hold"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par>
                                <p:cTn id="101" presetID="10" presetClass="entr" presetSubtype="0" fill="hold"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fade">
                                      <p:cBhvr>
                                        <p:cTn id="103" dur="500"/>
                                        <p:tgtEl>
                                          <p:spTgt spid="53"/>
                                        </p:tgtEl>
                                      </p:cBhvr>
                                    </p:animEffect>
                                  </p:childTnLst>
                                </p:cTn>
                              </p:par>
                              <p:par>
                                <p:cTn id="104" presetID="10" presetClass="entr" presetSubtype="0" fill="hold" nodeType="with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fade">
                                      <p:cBhvr>
                                        <p:cTn id="106" dur="500"/>
                                        <p:tgtEl>
                                          <p:spTgt spid="54"/>
                                        </p:tgtEl>
                                      </p:cBhvr>
                                    </p:animEffect>
                                  </p:childTnLst>
                                </p:cTn>
                              </p:par>
                              <p:par>
                                <p:cTn id="107" presetID="10" presetClass="entr" presetSubtype="0" fill="hold"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fade">
                                      <p:cBhvr>
                                        <p:cTn id="109" dur="500"/>
                                        <p:tgtEl>
                                          <p:spTgt spid="55"/>
                                        </p:tgtEl>
                                      </p:cBhvr>
                                    </p:animEffect>
                                  </p:childTnLst>
                                </p:cTn>
                              </p:par>
                              <p:par>
                                <p:cTn id="110" presetID="10" presetClass="entr" presetSubtype="0" fill="hold"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500"/>
                                        <p:tgtEl>
                                          <p:spTgt spid="57"/>
                                        </p:tgtEl>
                                      </p:cBhvr>
                                    </p:animEffect>
                                  </p:childTnLst>
                                </p:cTn>
                              </p:par>
                              <p:par>
                                <p:cTn id="113" presetID="10" presetClass="entr" presetSubtype="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500"/>
                                        <p:tgtEl>
                                          <p:spTgt spid="59"/>
                                        </p:tgtEl>
                                      </p:cBhvr>
                                    </p:animEffect>
                                  </p:childTnLst>
                                </p:cTn>
                              </p:par>
                              <p:par>
                                <p:cTn id="119" presetID="10" presetClass="entr" presetSubtype="0" fill="hold"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fade">
                                      <p:cBhvr>
                                        <p:cTn id="121" dur="500"/>
                                        <p:tgtEl>
                                          <p:spTgt spid="6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952"/>
                                        </p:tgtEl>
                                        <p:attrNameLst>
                                          <p:attrName>style.visibility</p:attrName>
                                        </p:attrNameLst>
                                      </p:cBhvr>
                                      <p:to>
                                        <p:strVal val="visible"/>
                                      </p:to>
                                    </p:set>
                                    <p:animEffect transition="in" filter="fade">
                                      <p:cBhvr>
                                        <p:cTn id="124" dur="500"/>
                                        <p:tgtEl>
                                          <p:spTgt spid="1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 grpId="0" animBg="1"/>
      <p:bldP spid="14" grpId="0"/>
      <p:bldP spid="35" grpId="0"/>
      <p:bldP spid="36" grpId="0"/>
      <p:bldP spid="37" grpId="0"/>
      <p:bldP spid="19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Immagine 33" descr="Immagine che contiene testo, esterni&#10;&#10;Descrizione generata automaticamente">
            <a:extLst>
              <a:ext uri="{FF2B5EF4-FFF2-40B4-BE49-F238E27FC236}">
                <a16:creationId xmlns:a16="http://schemas.microsoft.com/office/drawing/2014/main" id="{635F055F-312F-FA45-9642-C6AC0DF07006}"/>
              </a:ext>
            </a:extLst>
          </p:cNvPr>
          <p:cNvPicPr>
            <a:picLocks noChangeAspect="1"/>
          </p:cNvPicPr>
          <p:nvPr/>
        </p:nvPicPr>
        <p:blipFill>
          <a:blip r:embed="rId3"/>
          <a:stretch>
            <a:fillRect/>
          </a:stretch>
        </p:blipFill>
        <p:spPr>
          <a:xfrm>
            <a:off x="380084" y="2975251"/>
            <a:ext cx="1235339" cy="1831037"/>
          </a:xfrm>
          <a:prstGeom prst="rect">
            <a:avLst/>
          </a:prstGeom>
        </p:spPr>
      </p:pic>
      <p:sp>
        <p:nvSpPr>
          <p:cNvPr id="2" name="Titolo 1">
            <a:extLst>
              <a:ext uri="{FF2B5EF4-FFF2-40B4-BE49-F238E27FC236}">
                <a16:creationId xmlns:a16="http://schemas.microsoft.com/office/drawing/2014/main" id="{4DB87918-4035-3B42-99DF-7F14AE8C1923}"/>
              </a:ext>
            </a:extLst>
          </p:cNvPr>
          <p:cNvSpPr>
            <a:spLocks noGrp="1"/>
          </p:cNvSpPr>
          <p:nvPr>
            <p:ph type="title"/>
          </p:nvPr>
        </p:nvSpPr>
        <p:spPr>
          <a:xfrm>
            <a:off x="1024128" y="382016"/>
            <a:ext cx="9720072" cy="1499616"/>
          </a:xfrm>
        </p:spPr>
        <p:txBody>
          <a:bodyPr/>
          <a:lstStyle/>
          <a:p>
            <a:r>
              <a:rPr lang="it-IT" err="1">
                <a:solidFill>
                  <a:schemeClr val="tx1"/>
                </a:solidFill>
              </a:rPr>
              <a:t>Introduction</a:t>
            </a:r>
            <a:endParaRPr lang="it-IT">
              <a:solidFill>
                <a:schemeClr val="tx1"/>
              </a:solidFill>
            </a:endParaRPr>
          </a:p>
        </p:txBody>
      </p:sp>
      <p:pic>
        <p:nvPicPr>
          <p:cNvPr id="10" name="Immagine 9" descr="Immagine che contiene testo, sport acquatico, nuotando, fondale oceanico&#10;&#10;Descrizione generata automaticamente">
            <a:extLst>
              <a:ext uri="{FF2B5EF4-FFF2-40B4-BE49-F238E27FC236}">
                <a16:creationId xmlns:a16="http://schemas.microsoft.com/office/drawing/2014/main" id="{1F06DC6C-0D0B-1E42-B02B-43AB3BB9C14D}"/>
              </a:ext>
            </a:extLst>
          </p:cNvPr>
          <p:cNvPicPr>
            <a:picLocks noChangeAspect="1"/>
          </p:cNvPicPr>
          <p:nvPr/>
        </p:nvPicPr>
        <p:blipFill>
          <a:blip r:embed="rId4"/>
          <a:stretch>
            <a:fillRect/>
          </a:stretch>
        </p:blipFill>
        <p:spPr>
          <a:xfrm>
            <a:off x="4825932" y="1881424"/>
            <a:ext cx="2764112" cy="4096166"/>
          </a:xfrm>
          <a:prstGeom prst="rect">
            <a:avLst/>
          </a:prstGeom>
        </p:spPr>
      </p:pic>
      <p:pic>
        <p:nvPicPr>
          <p:cNvPr id="18" name="Immagine 17" descr="Immagine che contiene testo, fuoco, idrante, esterni&#10;&#10;Descrizione generata automaticamente">
            <a:extLst>
              <a:ext uri="{FF2B5EF4-FFF2-40B4-BE49-F238E27FC236}">
                <a16:creationId xmlns:a16="http://schemas.microsoft.com/office/drawing/2014/main" id="{E2935970-E186-6943-8E6A-FCB9B2DBE5BB}"/>
              </a:ext>
            </a:extLst>
          </p:cNvPr>
          <p:cNvPicPr>
            <a:picLocks noChangeAspect="1"/>
          </p:cNvPicPr>
          <p:nvPr/>
        </p:nvPicPr>
        <p:blipFill>
          <a:blip r:embed="rId5"/>
          <a:stretch>
            <a:fillRect/>
          </a:stretch>
        </p:blipFill>
        <p:spPr>
          <a:xfrm>
            <a:off x="1381760" y="2717302"/>
            <a:ext cx="1531909" cy="2270152"/>
          </a:xfrm>
          <a:prstGeom prst="rect">
            <a:avLst/>
          </a:prstGeom>
        </p:spPr>
      </p:pic>
      <p:sp>
        <p:nvSpPr>
          <p:cNvPr id="26" name="CasellaDiTesto 25">
            <a:extLst>
              <a:ext uri="{FF2B5EF4-FFF2-40B4-BE49-F238E27FC236}">
                <a16:creationId xmlns:a16="http://schemas.microsoft.com/office/drawing/2014/main" id="{41B7CA8D-CA8E-F142-B593-B478C664F185}"/>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7" name="CasellaDiTesto 26">
            <a:extLst>
              <a:ext uri="{FF2B5EF4-FFF2-40B4-BE49-F238E27FC236}">
                <a16:creationId xmlns:a16="http://schemas.microsoft.com/office/drawing/2014/main" id="{07DC31FE-2C91-B84E-B072-805FFCE0AECE}"/>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30" name="CasellaDiTesto 29">
            <a:extLst>
              <a:ext uri="{FF2B5EF4-FFF2-40B4-BE49-F238E27FC236}">
                <a16:creationId xmlns:a16="http://schemas.microsoft.com/office/drawing/2014/main" id="{20685882-655F-6049-9ED3-20871B980ECC}"/>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pic>
        <p:nvPicPr>
          <p:cNvPr id="40" name="Immagine 39" descr="Immagine che contiene testo, segnale&#10;&#10;Descrizione generata automaticamente">
            <a:extLst>
              <a:ext uri="{FF2B5EF4-FFF2-40B4-BE49-F238E27FC236}">
                <a16:creationId xmlns:a16="http://schemas.microsoft.com/office/drawing/2014/main" id="{7A1645D4-8756-7246-A578-91811CB4AFE2}"/>
              </a:ext>
            </a:extLst>
          </p:cNvPr>
          <p:cNvPicPr>
            <a:picLocks noChangeAspect="1"/>
          </p:cNvPicPr>
          <p:nvPr/>
        </p:nvPicPr>
        <p:blipFill>
          <a:blip r:embed="rId6"/>
          <a:stretch>
            <a:fillRect/>
          </a:stretch>
        </p:blipFill>
        <p:spPr>
          <a:xfrm>
            <a:off x="7656466" y="2497242"/>
            <a:ext cx="1799055" cy="2626104"/>
          </a:xfrm>
          <a:prstGeom prst="rect">
            <a:avLst/>
          </a:prstGeom>
        </p:spPr>
      </p:pic>
      <p:sp>
        <p:nvSpPr>
          <p:cNvPr id="36" name="CasellaDiTesto 35">
            <a:extLst>
              <a:ext uri="{FF2B5EF4-FFF2-40B4-BE49-F238E27FC236}">
                <a16:creationId xmlns:a16="http://schemas.microsoft.com/office/drawing/2014/main" id="{B06B517B-F0CF-4942-9916-8C40D8DE6105}"/>
              </a:ext>
            </a:extLst>
          </p:cNvPr>
          <p:cNvSpPr txBox="1"/>
          <p:nvPr/>
        </p:nvSpPr>
        <p:spPr>
          <a:xfrm>
            <a:off x="1084088" y="1344068"/>
            <a:ext cx="5801194" cy="369332"/>
          </a:xfrm>
          <a:prstGeom prst="rect">
            <a:avLst/>
          </a:prstGeom>
          <a:noFill/>
        </p:spPr>
        <p:txBody>
          <a:bodyPr wrap="square" rtlCol="0">
            <a:spAutoFit/>
          </a:bodyPr>
          <a:lstStyle/>
          <a:p>
            <a:r>
              <a:rPr lang="it-IT"/>
              <a:t>General Environment</a:t>
            </a:r>
          </a:p>
        </p:txBody>
      </p:sp>
      <p:pic>
        <p:nvPicPr>
          <p:cNvPr id="38" name="Immagine 37" descr="Immagine che contiene testo, uomo, interni, schermo&#10;&#10;Descrizione generata automaticamente">
            <a:extLst>
              <a:ext uri="{FF2B5EF4-FFF2-40B4-BE49-F238E27FC236}">
                <a16:creationId xmlns:a16="http://schemas.microsoft.com/office/drawing/2014/main" id="{D83A9A01-7332-3A47-98FB-F3779A5EE0AD}"/>
              </a:ext>
            </a:extLst>
          </p:cNvPr>
          <p:cNvPicPr>
            <a:picLocks noChangeAspect="1"/>
          </p:cNvPicPr>
          <p:nvPr/>
        </p:nvPicPr>
        <p:blipFill>
          <a:blip r:embed="rId7"/>
          <a:stretch>
            <a:fillRect/>
          </a:stretch>
        </p:blipFill>
        <p:spPr>
          <a:xfrm>
            <a:off x="10744200" y="2971911"/>
            <a:ext cx="1298739" cy="1834377"/>
          </a:xfrm>
          <a:prstGeom prst="rect">
            <a:avLst/>
          </a:prstGeom>
        </p:spPr>
      </p:pic>
      <p:pic>
        <p:nvPicPr>
          <p:cNvPr id="42" name="Immagine 41" descr="Immagine che contiene testo, persona, ragazza, giovane&#10;&#10;Descrizione generata automaticamente">
            <a:extLst>
              <a:ext uri="{FF2B5EF4-FFF2-40B4-BE49-F238E27FC236}">
                <a16:creationId xmlns:a16="http://schemas.microsoft.com/office/drawing/2014/main" id="{95E98B6D-4379-254C-B556-0845D57A485F}"/>
              </a:ext>
            </a:extLst>
          </p:cNvPr>
          <p:cNvPicPr>
            <a:picLocks noChangeAspect="1"/>
          </p:cNvPicPr>
          <p:nvPr/>
        </p:nvPicPr>
        <p:blipFill>
          <a:blip r:embed="rId8"/>
          <a:stretch>
            <a:fillRect/>
          </a:stretch>
        </p:blipFill>
        <p:spPr>
          <a:xfrm>
            <a:off x="2981376" y="2497242"/>
            <a:ext cx="1764764" cy="2615757"/>
          </a:xfrm>
          <a:prstGeom prst="rect">
            <a:avLst/>
          </a:prstGeom>
        </p:spPr>
      </p:pic>
      <p:pic>
        <p:nvPicPr>
          <p:cNvPr id="44" name="Immagine 43" descr="Immagine che contiene testo, uomo, persona, esterni&#10;&#10;Descrizione generata automaticamente">
            <a:extLst>
              <a:ext uri="{FF2B5EF4-FFF2-40B4-BE49-F238E27FC236}">
                <a16:creationId xmlns:a16="http://schemas.microsoft.com/office/drawing/2014/main" id="{AC98BDFE-95CF-5441-879A-57FC1906087D}"/>
              </a:ext>
            </a:extLst>
          </p:cNvPr>
          <p:cNvPicPr>
            <a:picLocks noChangeAspect="1"/>
          </p:cNvPicPr>
          <p:nvPr/>
        </p:nvPicPr>
        <p:blipFill>
          <a:blip r:embed="rId9"/>
          <a:stretch>
            <a:fillRect/>
          </a:stretch>
        </p:blipFill>
        <p:spPr>
          <a:xfrm>
            <a:off x="9495958" y="2701994"/>
            <a:ext cx="1537456" cy="2277712"/>
          </a:xfrm>
          <a:prstGeom prst="rect">
            <a:avLst/>
          </a:prstGeom>
        </p:spPr>
      </p:pic>
    </p:spTree>
    <p:extLst>
      <p:ext uri="{BB962C8B-B14F-4D97-AF65-F5344CB8AC3E}">
        <p14:creationId xmlns:p14="http://schemas.microsoft.com/office/powerpoint/2010/main" val="28643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rtlCol="0">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3"/>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4"/>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5"/>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6"/>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7"/>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8"/>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9"/>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7"/>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4"/>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5"/>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6"/>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4"/>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6"/>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3"/>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7"/>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8"/>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9"/>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8"/>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9"/>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4"/>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6"/>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3"/>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7"/>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5"/>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5"/>
          <a:srcRect l="-1870" t="-990" r="935" b="12871"/>
          <a:stretch/>
        </p:blipFill>
        <p:spPr>
          <a:xfrm>
            <a:off x="7234513" y="4365809"/>
            <a:ext cx="546833" cy="457470"/>
          </a:xfrm>
          <a:prstGeom prst="rect">
            <a:avLst/>
          </a:prstGeom>
        </p:spPr>
      </p:pic>
      <p:sp>
        <p:nvSpPr>
          <p:cNvPr id="3" name="Rettangolo 2">
            <a:extLst>
              <a:ext uri="{FF2B5EF4-FFF2-40B4-BE49-F238E27FC236}">
                <a16:creationId xmlns:a16="http://schemas.microsoft.com/office/drawing/2014/main" id="{E64FCC15-FEB5-4264-A330-F40CA3AB45FD}"/>
              </a:ext>
            </a:extLst>
          </p:cNvPr>
          <p:cNvSpPr/>
          <p:nvPr/>
        </p:nvSpPr>
        <p:spPr>
          <a:xfrm>
            <a:off x="663389" y="3476064"/>
            <a:ext cx="1445558" cy="2095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1D35B4B0-BE2E-4858-AD8D-7B8270F3F82C}"/>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sp>
        <p:nvSpPr>
          <p:cNvPr id="5" name="Triangolo 4">
            <a:extLst>
              <a:ext uri="{FF2B5EF4-FFF2-40B4-BE49-F238E27FC236}">
                <a16:creationId xmlns:a16="http://schemas.microsoft.com/office/drawing/2014/main" id="{E799D05B-B75E-C048-AB55-4653F89DF61D}"/>
              </a:ext>
            </a:extLst>
          </p:cNvPr>
          <p:cNvSpPr/>
          <p:nvPr/>
        </p:nvSpPr>
        <p:spPr>
          <a:xfrm rot="5400000">
            <a:off x="8089655" y="2073630"/>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187890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rtlCol="0">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3"/>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4"/>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5"/>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6"/>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7"/>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8"/>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9"/>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7"/>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4"/>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5"/>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6"/>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4"/>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6"/>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3"/>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7"/>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8"/>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9"/>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8"/>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9"/>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4"/>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6"/>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3"/>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7"/>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5"/>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5"/>
          <a:srcRect l="-1870" t="-990" r="935" b="12871"/>
          <a:stretch/>
        </p:blipFill>
        <p:spPr>
          <a:xfrm>
            <a:off x="7234513" y="4365809"/>
            <a:ext cx="546833" cy="457470"/>
          </a:xfrm>
          <a:prstGeom prst="rect">
            <a:avLst/>
          </a:prstGeom>
        </p:spPr>
      </p:pic>
      <p:sp>
        <p:nvSpPr>
          <p:cNvPr id="3" name="Rettangolo 2">
            <a:extLst>
              <a:ext uri="{FF2B5EF4-FFF2-40B4-BE49-F238E27FC236}">
                <a16:creationId xmlns:a16="http://schemas.microsoft.com/office/drawing/2014/main" id="{466264D9-E1EA-4C65-A0B3-4A3C8CD4DC1A}"/>
              </a:ext>
            </a:extLst>
          </p:cNvPr>
          <p:cNvSpPr/>
          <p:nvPr/>
        </p:nvSpPr>
        <p:spPr>
          <a:xfrm>
            <a:off x="2545977" y="3476064"/>
            <a:ext cx="1445558" cy="2095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5F70B7C5-5D0C-4C3E-A818-4DF31DD8129B}"/>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sp>
        <p:nvSpPr>
          <p:cNvPr id="56" name="Triangolo 55">
            <a:extLst>
              <a:ext uri="{FF2B5EF4-FFF2-40B4-BE49-F238E27FC236}">
                <a16:creationId xmlns:a16="http://schemas.microsoft.com/office/drawing/2014/main" id="{8D9B1359-82FC-5649-9C67-86CC1CCFACCC}"/>
              </a:ext>
            </a:extLst>
          </p:cNvPr>
          <p:cNvSpPr/>
          <p:nvPr/>
        </p:nvSpPr>
        <p:spPr>
          <a:xfrm rot="5400000">
            <a:off x="8089655" y="2073630"/>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1714639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rtlCol="0">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2"/>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3"/>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4"/>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5"/>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6"/>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7"/>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8"/>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2"/>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6"/>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3"/>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4"/>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5"/>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7"/>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8"/>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3"/>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5"/>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2"/>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6"/>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7"/>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8"/>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7"/>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8"/>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3"/>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5"/>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2"/>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6"/>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4"/>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4"/>
          <a:srcRect l="-1870" t="-990" r="935" b="12871"/>
          <a:stretch/>
        </p:blipFill>
        <p:spPr>
          <a:xfrm>
            <a:off x="7234513" y="4365809"/>
            <a:ext cx="546833" cy="457470"/>
          </a:xfrm>
          <a:prstGeom prst="rect">
            <a:avLst/>
          </a:prstGeom>
        </p:spPr>
      </p:pic>
      <p:sp>
        <p:nvSpPr>
          <p:cNvPr id="3" name="Rettangolo 2">
            <a:extLst>
              <a:ext uri="{FF2B5EF4-FFF2-40B4-BE49-F238E27FC236}">
                <a16:creationId xmlns:a16="http://schemas.microsoft.com/office/drawing/2014/main" id="{1DF1170F-C254-49E7-91F6-A21A6B6D3849}"/>
              </a:ext>
            </a:extLst>
          </p:cNvPr>
          <p:cNvSpPr/>
          <p:nvPr/>
        </p:nvSpPr>
        <p:spPr>
          <a:xfrm>
            <a:off x="4417359" y="3476064"/>
            <a:ext cx="1445558" cy="2095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35399C65-F6CB-487E-916E-511850BDA350}"/>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sp>
        <p:nvSpPr>
          <p:cNvPr id="56" name="Triangolo 55">
            <a:extLst>
              <a:ext uri="{FF2B5EF4-FFF2-40B4-BE49-F238E27FC236}">
                <a16:creationId xmlns:a16="http://schemas.microsoft.com/office/drawing/2014/main" id="{614C6B92-9DB3-3444-B40E-168A7660BB75}"/>
              </a:ext>
            </a:extLst>
          </p:cNvPr>
          <p:cNvSpPr/>
          <p:nvPr/>
        </p:nvSpPr>
        <p:spPr>
          <a:xfrm rot="5400000">
            <a:off x="8089655" y="2073630"/>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2166667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rtlCol="0">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2"/>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3"/>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4"/>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5"/>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6"/>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7"/>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8"/>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2"/>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6"/>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3"/>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4"/>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5"/>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7"/>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8"/>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3"/>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5"/>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2"/>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6"/>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7"/>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8"/>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7"/>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8"/>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3"/>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5"/>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2"/>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6"/>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4"/>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4"/>
          <a:srcRect l="-1870" t="-990" r="935" b="12871"/>
          <a:stretch/>
        </p:blipFill>
        <p:spPr>
          <a:xfrm>
            <a:off x="7234513" y="4365809"/>
            <a:ext cx="546833" cy="457470"/>
          </a:xfrm>
          <a:prstGeom prst="rect">
            <a:avLst/>
          </a:prstGeom>
        </p:spPr>
      </p:pic>
      <p:sp>
        <p:nvSpPr>
          <p:cNvPr id="3" name="Rettangolo 2">
            <a:extLst>
              <a:ext uri="{FF2B5EF4-FFF2-40B4-BE49-F238E27FC236}">
                <a16:creationId xmlns:a16="http://schemas.microsoft.com/office/drawing/2014/main" id="{1DF1170F-C254-49E7-91F6-A21A6B6D3849}"/>
              </a:ext>
            </a:extLst>
          </p:cNvPr>
          <p:cNvSpPr/>
          <p:nvPr/>
        </p:nvSpPr>
        <p:spPr>
          <a:xfrm>
            <a:off x="6277536" y="3476064"/>
            <a:ext cx="1445558" cy="2095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4507CC16-9F68-44E1-A301-1B634B6CF889}"/>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sp>
        <p:nvSpPr>
          <p:cNvPr id="56" name="Triangolo 55">
            <a:extLst>
              <a:ext uri="{FF2B5EF4-FFF2-40B4-BE49-F238E27FC236}">
                <a16:creationId xmlns:a16="http://schemas.microsoft.com/office/drawing/2014/main" id="{74520E6B-2E03-CA42-8695-7005A50FEC55}"/>
              </a:ext>
            </a:extLst>
          </p:cNvPr>
          <p:cNvSpPr/>
          <p:nvPr/>
        </p:nvSpPr>
        <p:spPr>
          <a:xfrm rot="5400000">
            <a:off x="8089655" y="2073630"/>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3134085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rtlCol="0">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3"/>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4"/>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5"/>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6"/>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7"/>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8"/>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9"/>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7"/>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4"/>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5"/>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6"/>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4"/>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6"/>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3"/>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7"/>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8"/>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9"/>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8"/>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9"/>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4"/>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6"/>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3"/>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7"/>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5"/>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5"/>
          <a:srcRect l="-1870" t="-990" r="935" b="12871"/>
          <a:stretch/>
        </p:blipFill>
        <p:spPr>
          <a:xfrm>
            <a:off x="7234513" y="4365809"/>
            <a:ext cx="546833" cy="457470"/>
          </a:xfrm>
          <a:prstGeom prst="rect">
            <a:avLst/>
          </a:prstGeom>
        </p:spPr>
      </p:pic>
      <p:sp>
        <p:nvSpPr>
          <p:cNvPr id="4" name="CasellaDiTesto 3">
            <a:extLst>
              <a:ext uri="{FF2B5EF4-FFF2-40B4-BE49-F238E27FC236}">
                <a16:creationId xmlns:a16="http://schemas.microsoft.com/office/drawing/2014/main" id="{656BC795-C9AE-477C-9683-EC4E76A87460}"/>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sp>
        <p:nvSpPr>
          <p:cNvPr id="56" name="Triangolo 55">
            <a:extLst>
              <a:ext uri="{FF2B5EF4-FFF2-40B4-BE49-F238E27FC236}">
                <a16:creationId xmlns:a16="http://schemas.microsoft.com/office/drawing/2014/main" id="{B7960F89-FD49-364D-AA94-F5FEC93FAB8C}"/>
              </a:ext>
            </a:extLst>
          </p:cNvPr>
          <p:cNvSpPr/>
          <p:nvPr/>
        </p:nvSpPr>
        <p:spPr>
          <a:xfrm rot="5400000">
            <a:off x="8169644" y="2364691"/>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2844153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rtlCol="0">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3"/>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4"/>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5"/>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6"/>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7"/>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8"/>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9"/>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7"/>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4"/>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5"/>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6"/>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4"/>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6"/>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3"/>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7"/>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8"/>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9"/>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8"/>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9"/>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4"/>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6"/>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3"/>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7"/>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5"/>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5"/>
          <a:srcRect l="-1870" t="-990" r="935" b="12871"/>
          <a:stretch/>
        </p:blipFill>
        <p:spPr>
          <a:xfrm>
            <a:off x="7234513" y="4365809"/>
            <a:ext cx="546833" cy="457470"/>
          </a:xfrm>
          <a:prstGeom prst="rect">
            <a:avLst/>
          </a:prstGeom>
        </p:spPr>
      </p:pic>
      <p:sp>
        <p:nvSpPr>
          <p:cNvPr id="3" name="Rettangolo 2">
            <a:extLst>
              <a:ext uri="{FF2B5EF4-FFF2-40B4-BE49-F238E27FC236}">
                <a16:creationId xmlns:a16="http://schemas.microsoft.com/office/drawing/2014/main" id="{1DF1170F-C254-49E7-91F6-A21A6B6D3849}"/>
              </a:ext>
            </a:extLst>
          </p:cNvPr>
          <p:cNvSpPr/>
          <p:nvPr/>
        </p:nvSpPr>
        <p:spPr>
          <a:xfrm>
            <a:off x="2467537" y="3442446"/>
            <a:ext cx="1580027" cy="762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656BC795-C9AE-477C-9683-EC4E76A87460}"/>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sp>
        <p:nvSpPr>
          <p:cNvPr id="56" name="Triangolo 55">
            <a:extLst>
              <a:ext uri="{FF2B5EF4-FFF2-40B4-BE49-F238E27FC236}">
                <a16:creationId xmlns:a16="http://schemas.microsoft.com/office/drawing/2014/main" id="{B7960F89-FD49-364D-AA94-F5FEC93FAB8C}"/>
              </a:ext>
            </a:extLst>
          </p:cNvPr>
          <p:cNvSpPr/>
          <p:nvPr/>
        </p:nvSpPr>
        <p:spPr>
          <a:xfrm rot="5400000">
            <a:off x="8169644" y="2364691"/>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346176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rtlCol="0">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3"/>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4"/>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5"/>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6"/>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7"/>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8"/>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9"/>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7"/>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4"/>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5"/>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6"/>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4"/>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6"/>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3"/>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7"/>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8"/>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9"/>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8"/>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9"/>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4"/>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6"/>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3"/>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7"/>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5"/>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5"/>
          <a:srcRect l="-1870" t="-990" r="935" b="12871"/>
          <a:stretch/>
        </p:blipFill>
        <p:spPr>
          <a:xfrm>
            <a:off x="7234513" y="4365809"/>
            <a:ext cx="546833" cy="457470"/>
          </a:xfrm>
          <a:prstGeom prst="rect">
            <a:avLst/>
          </a:prstGeom>
        </p:spPr>
      </p:pic>
      <p:sp>
        <p:nvSpPr>
          <p:cNvPr id="3" name="Rettangolo 2">
            <a:extLst>
              <a:ext uri="{FF2B5EF4-FFF2-40B4-BE49-F238E27FC236}">
                <a16:creationId xmlns:a16="http://schemas.microsoft.com/office/drawing/2014/main" id="{1DF1170F-C254-49E7-91F6-A21A6B6D3849}"/>
              </a:ext>
            </a:extLst>
          </p:cNvPr>
          <p:cNvSpPr/>
          <p:nvPr/>
        </p:nvSpPr>
        <p:spPr>
          <a:xfrm>
            <a:off x="2467537" y="4316505"/>
            <a:ext cx="1580027" cy="762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E5247B9C-7322-40EB-9159-13075E68C445}"/>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sp>
        <p:nvSpPr>
          <p:cNvPr id="56" name="Triangolo 55">
            <a:extLst>
              <a:ext uri="{FF2B5EF4-FFF2-40B4-BE49-F238E27FC236}">
                <a16:creationId xmlns:a16="http://schemas.microsoft.com/office/drawing/2014/main" id="{714DB97F-B9B7-5E48-A6D1-778E84098F94}"/>
              </a:ext>
            </a:extLst>
          </p:cNvPr>
          <p:cNvSpPr/>
          <p:nvPr/>
        </p:nvSpPr>
        <p:spPr>
          <a:xfrm rot="5400000">
            <a:off x="8169644" y="2364691"/>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295847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rtlCol="0">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FIRST STAGE – Users </a:t>
            </a:r>
            <a:r>
              <a:rPr lang="it-IT" sz="2400" err="1">
                <a:solidFill>
                  <a:srgbClr val="FFFFFF"/>
                </a:solidFill>
              </a:rPr>
              <a:t>aggregated</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3"/>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4"/>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5"/>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6"/>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7"/>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8"/>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9"/>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7"/>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4"/>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5"/>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6"/>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4"/>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6"/>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3"/>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7"/>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8"/>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9"/>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8"/>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9"/>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4"/>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6"/>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3"/>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7"/>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5"/>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5"/>
          <a:srcRect l="-1870" t="-990" r="935" b="12871"/>
          <a:stretch/>
        </p:blipFill>
        <p:spPr>
          <a:xfrm>
            <a:off x="7234513" y="4365809"/>
            <a:ext cx="546833" cy="457470"/>
          </a:xfrm>
          <a:prstGeom prst="rect">
            <a:avLst/>
          </a:prstGeom>
        </p:spPr>
      </p:pic>
      <p:sp>
        <p:nvSpPr>
          <p:cNvPr id="3" name="Rettangolo 2">
            <a:extLst>
              <a:ext uri="{FF2B5EF4-FFF2-40B4-BE49-F238E27FC236}">
                <a16:creationId xmlns:a16="http://schemas.microsoft.com/office/drawing/2014/main" id="{1DF1170F-C254-49E7-91F6-A21A6B6D3849}"/>
              </a:ext>
            </a:extLst>
          </p:cNvPr>
          <p:cNvSpPr/>
          <p:nvPr/>
        </p:nvSpPr>
        <p:spPr>
          <a:xfrm>
            <a:off x="2501155" y="4338915"/>
            <a:ext cx="784410" cy="739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7E2A9DD1-6BED-45E8-886F-06AFEA5B555B}"/>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sp>
        <p:nvSpPr>
          <p:cNvPr id="56" name="Triangolo 55">
            <a:extLst>
              <a:ext uri="{FF2B5EF4-FFF2-40B4-BE49-F238E27FC236}">
                <a16:creationId xmlns:a16="http://schemas.microsoft.com/office/drawing/2014/main" id="{C83885F7-0638-D849-B658-5BAEFB321853}"/>
              </a:ext>
            </a:extLst>
          </p:cNvPr>
          <p:cNvSpPr/>
          <p:nvPr/>
        </p:nvSpPr>
        <p:spPr>
          <a:xfrm rot="5400000">
            <a:off x="8306042" y="2923683"/>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212984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lIns="91440" tIns="45720" rIns="91440" bIns="45720" rtlCol="0" anchor="t">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3" y="2262657"/>
            <a:ext cx="4653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solidFill>
                  <a:srgbClr val="FFFFFF"/>
                </a:solidFill>
              </a:rPr>
              <a:t>FIRST STAGE – </a:t>
            </a:r>
            <a:r>
              <a:rPr lang="it-IT" sz="2400" dirty="0" err="1">
                <a:solidFill>
                  <a:srgbClr val="FFFFFF"/>
                </a:solidFill>
              </a:rPr>
              <a:t>Users</a:t>
            </a:r>
            <a:r>
              <a:rPr lang="it-IT" sz="2400" dirty="0">
                <a:solidFill>
                  <a:srgbClr val="FFFFFF"/>
                </a:solidFill>
              </a:rPr>
              <a:t> </a:t>
            </a:r>
            <a:r>
              <a:rPr lang="it-IT" sz="2400" dirty="0" err="1">
                <a:solidFill>
                  <a:srgbClr val="FFFFFF"/>
                </a:solidFill>
              </a:rPr>
              <a:t>aggregated</a:t>
            </a:r>
            <a:endParaRPr lang="it-IT" sz="2400" dirty="0">
              <a:solidFill>
                <a:srgbClr val="FFFFFF"/>
              </a:solidFill>
            </a:endParaRP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descr="Immagine che contiene scuro&#10;&#10;Descrizione generata automaticamente">
            <a:extLst>
              <a:ext uri="{FF2B5EF4-FFF2-40B4-BE49-F238E27FC236}">
                <a16:creationId xmlns:a16="http://schemas.microsoft.com/office/drawing/2014/main" id="{97C5B3BA-5F63-4473-8BD7-686A57F329B8}"/>
              </a:ext>
            </a:extLst>
          </p:cNvPr>
          <p:cNvPicPr>
            <a:picLocks noChangeAspect="1"/>
          </p:cNvPicPr>
          <p:nvPr/>
        </p:nvPicPr>
        <p:blipFill>
          <a:blip r:embed="rId3"/>
          <a:stretch>
            <a:fillRect/>
          </a:stretch>
        </p:blipFill>
        <p:spPr>
          <a:xfrm>
            <a:off x="1035514" y="3946644"/>
            <a:ext cx="535645" cy="535644"/>
          </a:xfrm>
          <a:prstGeom prst="rect">
            <a:avLst/>
          </a:prstGeom>
        </p:spPr>
      </p:pic>
      <p:pic>
        <p:nvPicPr>
          <p:cNvPr id="7" name="Immagine 1295" descr="Immagine che contiene grafica vettoriale&#10;&#10;Descrizione generata automaticamente">
            <a:extLst>
              <a:ext uri="{FF2B5EF4-FFF2-40B4-BE49-F238E27FC236}">
                <a16:creationId xmlns:a16="http://schemas.microsoft.com/office/drawing/2014/main" id="{FB824D95-2D55-4626-BBC4-38F76C6B6D69}"/>
              </a:ext>
            </a:extLst>
          </p:cNvPr>
          <p:cNvPicPr>
            <a:picLocks noChangeAspect="1"/>
          </p:cNvPicPr>
          <p:nvPr/>
        </p:nvPicPr>
        <p:blipFill>
          <a:blip r:embed="rId4"/>
          <a:stretch>
            <a:fillRect/>
          </a:stretch>
        </p:blipFill>
        <p:spPr>
          <a:xfrm>
            <a:off x="768723" y="4287369"/>
            <a:ext cx="625290" cy="602879"/>
          </a:xfrm>
          <a:prstGeom prst="rect">
            <a:avLst/>
          </a:prstGeom>
        </p:spPr>
      </p:pic>
      <p:pic>
        <p:nvPicPr>
          <p:cNvPr id="8" name="Immagine 37" descr="Immagine che contiene testo&#10;&#10;Descrizione generata automaticamente">
            <a:extLst>
              <a:ext uri="{FF2B5EF4-FFF2-40B4-BE49-F238E27FC236}">
                <a16:creationId xmlns:a16="http://schemas.microsoft.com/office/drawing/2014/main" id="{CBD65B7F-9F95-4854-8853-76C089BD816A}"/>
              </a:ext>
            </a:extLst>
          </p:cNvPr>
          <p:cNvPicPr>
            <a:picLocks noChangeAspect="1"/>
          </p:cNvPicPr>
          <p:nvPr/>
        </p:nvPicPr>
        <p:blipFill rotWithShape="1">
          <a:blip r:embed="rId5"/>
          <a:srcRect l="-1870" t="-990" r="935" b="12871"/>
          <a:stretch/>
        </p:blipFill>
        <p:spPr>
          <a:xfrm>
            <a:off x="914396" y="4287369"/>
            <a:ext cx="546833" cy="457470"/>
          </a:xfrm>
          <a:prstGeom prst="rect">
            <a:avLst/>
          </a:prstGeom>
        </p:spPr>
      </p:pic>
      <p:pic>
        <p:nvPicPr>
          <p:cNvPr id="9" name="Immagine 38">
            <a:extLst>
              <a:ext uri="{FF2B5EF4-FFF2-40B4-BE49-F238E27FC236}">
                <a16:creationId xmlns:a16="http://schemas.microsoft.com/office/drawing/2014/main" id="{A622358C-7EBC-49A7-9AB5-9125F55F4493}"/>
              </a:ext>
            </a:extLst>
          </p:cNvPr>
          <p:cNvPicPr>
            <a:picLocks noChangeAspect="1"/>
          </p:cNvPicPr>
          <p:nvPr/>
        </p:nvPicPr>
        <p:blipFill rotWithShape="1">
          <a:blip r:embed="rId6"/>
          <a:srcRect t="-410" r="1053" b="11111"/>
          <a:stretch/>
        </p:blipFill>
        <p:spPr>
          <a:xfrm>
            <a:off x="690279" y="4327644"/>
            <a:ext cx="457229" cy="417166"/>
          </a:xfrm>
          <a:prstGeom prst="rect">
            <a:avLst/>
          </a:prstGeom>
        </p:spPr>
      </p:pic>
      <p:pic>
        <p:nvPicPr>
          <p:cNvPr id="10" name="Immagine 1294" descr="Immagine che contiene scuro&#10;&#10;Descrizione generata automaticamente">
            <a:extLst>
              <a:ext uri="{FF2B5EF4-FFF2-40B4-BE49-F238E27FC236}">
                <a16:creationId xmlns:a16="http://schemas.microsoft.com/office/drawing/2014/main" id="{E7C5F42E-5026-4D74-BF73-A875BF91FBFC}"/>
              </a:ext>
            </a:extLst>
          </p:cNvPr>
          <p:cNvPicPr>
            <a:picLocks noChangeAspect="1"/>
          </p:cNvPicPr>
          <p:nvPr/>
        </p:nvPicPr>
        <p:blipFill>
          <a:blip r:embed="rId7"/>
          <a:stretch>
            <a:fillRect/>
          </a:stretch>
        </p:blipFill>
        <p:spPr>
          <a:xfrm>
            <a:off x="1306603" y="3939987"/>
            <a:ext cx="546850" cy="546848"/>
          </a:xfrm>
          <a:prstGeom prst="rect">
            <a:avLst/>
          </a:prstGeom>
        </p:spPr>
      </p:pic>
      <p:pic>
        <p:nvPicPr>
          <p:cNvPr id="11" name="Immagine 1296" descr="Immagine che contiene testo, clipart&#10;&#10;Descrizione generata automaticamente">
            <a:extLst>
              <a:ext uri="{FF2B5EF4-FFF2-40B4-BE49-F238E27FC236}">
                <a16:creationId xmlns:a16="http://schemas.microsoft.com/office/drawing/2014/main" id="{509353F2-2E00-4504-BEC5-333EC5C64B71}"/>
              </a:ext>
            </a:extLst>
          </p:cNvPr>
          <p:cNvPicPr>
            <a:picLocks noChangeAspect="1"/>
          </p:cNvPicPr>
          <p:nvPr/>
        </p:nvPicPr>
        <p:blipFill>
          <a:blip r:embed="rId8"/>
          <a:stretch>
            <a:fillRect/>
          </a:stretch>
        </p:blipFill>
        <p:spPr>
          <a:xfrm>
            <a:off x="1564341" y="4264956"/>
            <a:ext cx="625290" cy="614085"/>
          </a:xfrm>
          <a:prstGeom prst="rect">
            <a:avLst/>
          </a:prstGeom>
        </p:spPr>
      </p:pic>
      <p:pic>
        <p:nvPicPr>
          <p:cNvPr id="12" name="Immagine 1297" descr="Immagine che contiene finestra&#10;&#10;Descrizione generata automaticamente">
            <a:extLst>
              <a:ext uri="{FF2B5EF4-FFF2-40B4-BE49-F238E27FC236}">
                <a16:creationId xmlns:a16="http://schemas.microsoft.com/office/drawing/2014/main" id="{5D27E27E-B203-4B68-8887-852259A02B8E}"/>
              </a:ext>
            </a:extLst>
          </p:cNvPr>
          <p:cNvPicPr>
            <a:picLocks noChangeAspect="1"/>
          </p:cNvPicPr>
          <p:nvPr/>
        </p:nvPicPr>
        <p:blipFill>
          <a:blip r:embed="rId9"/>
          <a:stretch>
            <a:fillRect/>
          </a:stretch>
        </p:blipFill>
        <p:spPr>
          <a:xfrm>
            <a:off x="1306604" y="4264956"/>
            <a:ext cx="591675" cy="614087"/>
          </a:xfrm>
          <a:prstGeom prst="rect">
            <a:avLst/>
          </a:prstGeom>
        </p:spPr>
      </p:pic>
      <p:cxnSp>
        <p:nvCxnSpPr>
          <p:cNvPr id="13" name="Connettore 2 12">
            <a:extLst>
              <a:ext uri="{FF2B5EF4-FFF2-40B4-BE49-F238E27FC236}">
                <a16:creationId xmlns:a16="http://schemas.microsoft.com/office/drawing/2014/main" id="{3070659C-D04A-45D2-91CF-682A702F01A7}"/>
              </a:ext>
            </a:extLst>
          </p:cNvPr>
          <p:cNvCxnSpPr/>
          <p:nvPr/>
        </p:nvCxnSpPr>
        <p:spPr>
          <a:xfrm flipH="1">
            <a:off x="229944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978833"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2817249"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7"/>
          <a:stretch>
            <a:fillRect/>
          </a:stretch>
        </p:blipFill>
        <p:spPr>
          <a:xfrm>
            <a:off x="3155573" y="3547781"/>
            <a:ext cx="546850" cy="546848"/>
          </a:xfrm>
          <a:prstGeom prst="rect">
            <a:avLst/>
          </a:prstGeom>
        </p:spPr>
      </p:pic>
      <p:cxnSp>
        <p:nvCxnSpPr>
          <p:cNvPr id="33" name="Connettore 2 32">
            <a:extLst>
              <a:ext uri="{FF2B5EF4-FFF2-40B4-BE49-F238E27FC236}">
                <a16:creationId xmlns:a16="http://schemas.microsoft.com/office/drawing/2014/main" id="{CA6F9E90-7EFC-474F-929B-F97AE4C39A80}"/>
              </a:ext>
            </a:extLst>
          </p:cNvPr>
          <p:cNvCxnSpPr>
            <a:cxnSpLocks/>
          </p:cNvCxnSpPr>
          <p:nvPr/>
        </p:nvCxnSpPr>
        <p:spPr>
          <a:xfrm flipH="1">
            <a:off x="4182035"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0EBFF5E8-E74E-477F-BBEE-20A1C208BD56}"/>
              </a:ext>
            </a:extLst>
          </p:cNvPr>
          <p:cNvCxnSpPr>
            <a:cxnSpLocks/>
          </p:cNvCxnSpPr>
          <p:nvPr/>
        </p:nvCxnSpPr>
        <p:spPr>
          <a:xfrm flipH="1">
            <a:off x="6008593" y="3386417"/>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23BCF19-1240-4358-A3CA-A5D9F3555A41}"/>
              </a:ext>
            </a:extLst>
          </p:cNvPr>
          <p:cNvSpPr txBox="1"/>
          <p:nvPr/>
        </p:nvSpPr>
        <p:spPr>
          <a:xfrm>
            <a:off x="2637304"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1</a:t>
            </a:r>
          </a:p>
        </p:txBody>
      </p:sp>
      <p:sp>
        <p:nvSpPr>
          <p:cNvPr id="36" name="CasellaDiTesto 35">
            <a:extLst>
              <a:ext uri="{FF2B5EF4-FFF2-40B4-BE49-F238E27FC236}">
                <a16:creationId xmlns:a16="http://schemas.microsoft.com/office/drawing/2014/main" id="{00416F6D-543B-4B03-A6D3-225CD3A53751}"/>
              </a:ext>
            </a:extLst>
          </p:cNvPr>
          <p:cNvSpPr txBox="1"/>
          <p:nvPr/>
        </p:nvSpPr>
        <p:spPr>
          <a:xfrm>
            <a:off x="4475068" y="508018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2</a:t>
            </a:r>
          </a:p>
        </p:txBody>
      </p:sp>
      <p:sp>
        <p:nvSpPr>
          <p:cNvPr id="37" name="CasellaDiTesto 36">
            <a:extLst>
              <a:ext uri="{FF2B5EF4-FFF2-40B4-BE49-F238E27FC236}">
                <a16:creationId xmlns:a16="http://schemas.microsoft.com/office/drawing/2014/main" id="{DCA2F622-0C33-4361-A86F-1A3359277FB4}"/>
              </a:ext>
            </a:extLst>
          </p:cNvPr>
          <p:cNvSpPr txBox="1"/>
          <p:nvPr/>
        </p:nvSpPr>
        <p:spPr>
          <a:xfrm>
            <a:off x="6312832" y="5080186"/>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alternative 3</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4"/>
          <a:stretch>
            <a:fillRect/>
          </a:stretch>
        </p:blipFill>
        <p:spPr>
          <a:xfrm>
            <a:off x="2640105" y="4377016"/>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5"/>
          <a:srcRect l="-1870" t="-990" r="935" b="12871"/>
          <a:stretch/>
        </p:blipFill>
        <p:spPr>
          <a:xfrm>
            <a:off x="2785778" y="4377016"/>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6"/>
          <a:srcRect t="-410" r="1053" b="11111"/>
          <a:stretch/>
        </p:blipFill>
        <p:spPr>
          <a:xfrm>
            <a:off x="2561661" y="4417291"/>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3435723" y="4354603"/>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3177986" y="4354603"/>
            <a:ext cx="591675" cy="614087"/>
          </a:xfrm>
          <a:prstGeom prst="rect">
            <a:avLst/>
          </a:prstGeom>
        </p:spPr>
      </p:pic>
      <p:pic>
        <p:nvPicPr>
          <p:cNvPr id="43" name="Immagine 1295" descr="Immagine che contiene grafica vettoriale&#10;&#10;Descrizione generata automaticamente">
            <a:extLst>
              <a:ext uri="{FF2B5EF4-FFF2-40B4-BE49-F238E27FC236}">
                <a16:creationId xmlns:a16="http://schemas.microsoft.com/office/drawing/2014/main" id="{C81A15EB-4823-4570-B06E-7DDF760DDC4F}"/>
              </a:ext>
            </a:extLst>
          </p:cNvPr>
          <p:cNvPicPr>
            <a:picLocks noChangeAspect="1"/>
          </p:cNvPicPr>
          <p:nvPr/>
        </p:nvPicPr>
        <p:blipFill>
          <a:blip r:embed="rId4"/>
          <a:stretch>
            <a:fillRect/>
          </a:stretch>
        </p:blipFill>
        <p:spPr>
          <a:xfrm>
            <a:off x="4825252" y="3469339"/>
            <a:ext cx="625290" cy="602879"/>
          </a:xfrm>
          <a:prstGeom prst="rect">
            <a:avLst/>
          </a:prstGeom>
        </p:spPr>
      </p:pic>
      <p:pic>
        <p:nvPicPr>
          <p:cNvPr id="44" name="Immagine 38">
            <a:extLst>
              <a:ext uri="{FF2B5EF4-FFF2-40B4-BE49-F238E27FC236}">
                <a16:creationId xmlns:a16="http://schemas.microsoft.com/office/drawing/2014/main" id="{ABE014DC-E8B5-47F6-BCFF-DB177C9983B7}"/>
              </a:ext>
            </a:extLst>
          </p:cNvPr>
          <p:cNvPicPr>
            <a:picLocks noChangeAspect="1"/>
          </p:cNvPicPr>
          <p:nvPr/>
        </p:nvPicPr>
        <p:blipFill rotWithShape="1">
          <a:blip r:embed="rId6"/>
          <a:srcRect t="-410" r="1053" b="11111"/>
          <a:stretch/>
        </p:blipFill>
        <p:spPr>
          <a:xfrm>
            <a:off x="4746808" y="3509614"/>
            <a:ext cx="457229" cy="417166"/>
          </a:xfrm>
          <a:prstGeom prst="rect">
            <a:avLst/>
          </a:prstGeom>
        </p:spPr>
      </p:pic>
      <p:pic>
        <p:nvPicPr>
          <p:cNvPr id="45" name="Immagine 44" descr="Immagine che contiene scuro&#10;&#10;Descrizione generata automaticamente">
            <a:extLst>
              <a:ext uri="{FF2B5EF4-FFF2-40B4-BE49-F238E27FC236}">
                <a16:creationId xmlns:a16="http://schemas.microsoft.com/office/drawing/2014/main" id="{287EB4C8-6B91-4C5F-917E-207AF1AF78AA}"/>
              </a:ext>
            </a:extLst>
          </p:cNvPr>
          <p:cNvPicPr>
            <a:picLocks noChangeAspect="1"/>
          </p:cNvPicPr>
          <p:nvPr/>
        </p:nvPicPr>
        <p:blipFill>
          <a:blip r:embed="rId3"/>
          <a:stretch>
            <a:fillRect/>
          </a:stretch>
        </p:blipFill>
        <p:spPr>
          <a:xfrm>
            <a:off x="4374866" y="4406085"/>
            <a:ext cx="535645" cy="535644"/>
          </a:xfrm>
          <a:prstGeom prst="rect">
            <a:avLst/>
          </a:prstGeom>
        </p:spPr>
      </p:pic>
      <p:pic>
        <p:nvPicPr>
          <p:cNvPr id="46" name="Immagine 1294" descr="Immagine che contiene scuro&#10;&#10;Descrizione generata automaticamente">
            <a:extLst>
              <a:ext uri="{FF2B5EF4-FFF2-40B4-BE49-F238E27FC236}">
                <a16:creationId xmlns:a16="http://schemas.microsoft.com/office/drawing/2014/main" id="{F46A2F5E-E30F-4B3D-8752-A27105AB9BFC}"/>
              </a:ext>
            </a:extLst>
          </p:cNvPr>
          <p:cNvPicPr>
            <a:picLocks noChangeAspect="1"/>
          </p:cNvPicPr>
          <p:nvPr/>
        </p:nvPicPr>
        <p:blipFill>
          <a:blip r:embed="rId7"/>
          <a:stretch>
            <a:fillRect/>
          </a:stretch>
        </p:blipFill>
        <p:spPr>
          <a:xfrm>
            <a:off x="4645955" y="4399428"/>
            <a:ext cx="546850" cy="546848"/>
          </a:xfrm>
          <a:prstGeom prst="rect">
            <a:avLst/>
          </a:prstGeom>
        </p:spPr>
      </p:pic>
      <p:pic>
        <p:nvPicPr>
          <p:cNvPr id="47" name="Immagine 1296" descr="Immagine che contiene testo, clipart&#10;&#10;Descrizione generata automaticamente">
            <a:extLst>
              <a:ext uri="{FF2B5EF4-FFF2-40B4-BE49-F238E27FC236}">
                <a16:creationId xmlns:a16="http://schemas.microsoft.com/office/drawing/2014/main" id="{7CCB3464-299C-41E6-8370-166744F39BFF}"/>
              </a:ext>
            </a:extLst>
          </p:cNvPr>
          <p:cNvPicPr>
            <a:picLocks noChangeAspect="1"/>
          </p:cNvPicPr>
          <p:nvPr/>
        </p:nvPicPr>
        <p:blipFill>
          <a:blip r:embed="rId8"/>
          <a:stretch>
            <a:fillRect/>
          </a:stretch>
        </p:blipFill>
        <p:spPr>
          <a:xfrm>
            <a:off x="5340723" y="4343397"/>
            <a:ext cx="625290" cy="614085"/>
          </a:xfrm>
          <a:prstGeom prst="rect">
            <a:avLst/>
          </a:prstGeom>
        </p:spPr>
      </p:pic>
      <p:pic>
        <p:nvPicPr>
          <p:cNvPr id="48" name="Immagine 1297" descr="Immagine che contiene finestra&#10;&#10;Descrizione generata automaticamente">
            <a:extLst>
              <a:ext uri="{FF2B5EF4-FFF2-40B4-BE49-F238E27FC236}">
                <a16:creationId xmlns:a16="http://schemas.microsoft.com/office/drawing/2014/main" id="{0048006B-12E8-4F8C-BD74-8A08E36034EB}"/>
              </a:ext>
            </a:extLst>
          </p:cNvPr>
          <p:cNvPicPr>
            <a:picLocks noChangeAspect="1"/>
          </p:cNvPicPr>
          <p:nvPr/>
        </p:nvPicPr>
        <p:blipFill>
          <a:blip r:embed="rId9"/>
          <a:stretch>
            <a:fillRect/>
          </a:stretch>
        </p:blipFill>
        <p:spPr>
          <a:xfrm>
            <a:off x="5082986" y="4343397"/>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8"/>
          <a:stretch>
            <a:fillRect/>
          </a:stretch>
        </p:blipFill>
        <p:spPr>
          <a:xfrm>
            <a:off x="6786281"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9"/>
          <a:stretch>
            <a:fillRect/>
          </a:stretch>
        </p:blipFill>
        <p:spPr>
          <a:xfrm>
            <a:off x="6528544"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4"/>
          <a:stretch>
            <a:fillRect/>
          </a:stretch>
        </p:blipFill>
        <p:spPr>
          <a:xfrm>
            <a:off x="7088840"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6"/>
          <a:srcRect t="-410" r="1053" b="11111"/>
          <a:stretch/>
        </p:blipFill>
        <p:spPr>
          <a:xfrm>
            <a:off x="7010396"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3"/>
          <a:stretch>
            <a:fillRect/>
          </a:stretch>
        </p:blipFill>
        <p:spPr>
          <a:xfrm>
            <a:off x="6235042"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7"/>
          <a:stretch>
            <a:fillRect/>
          </a:stretch>
        </p:blipFill>
        <p:spPr>
          <a:xfrm>
            <a:off x="6506131"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a:off x="2478701" y="4271678"/>
            <a:ext cx="1557616"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59EDEB46-4DF5-4841-84A7-A99420B287E9}"/>
              </a:ext>
            </a:extLst>
          </p:cNvPr>
          <p:cNvCxnSpPr>
            <a:cxnSpLocks/>
          </p:cNvCxnSpPr>
          <p:nvPr/>
        </p:nvCxnSpPr>
        <p:spPr>
          <a:xfrm flipH="1">
            <a:off x="4350082" y="4271677"/>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6210258"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9" name="Immagine 37" descr="Immagine che contiene testo&#10;&#10;Descrizione generata automaticamente">
            <a:extLst>
              <a:ext uri="{FF2B5EF4-FFF2-40B4-BE49-F238E27FC236}">
                <a16:creationId xmlns:a16="http://schemas.microsoft.com/office/drawing/2014/main" id="{D85B635C-F0B1-44E7-AB6C-C56A0412BBB5}"/>
              </a:ext>
            </a:extLst>
          </p:cNvPr>
          <p:cNvPicPr>
            <a:picLocks noChangeAspect="1"/>
          </p:cNvPicPr>
          <p:nvPr/>
        </p:nvPicPr>
        <p:blipFill rotWithShape="1">
          <a:blip r:embed="rId5"/>
          <a:srcRect l="-1870" t="-990" r="935" b="12871"/>
          <a:stretch/>
        </p:blipFill>
        <p:spPr>
          <a:xfrm>
            <a:off x="4982131" y="3446927"/>
            <a:ext cx="546833" cy="457470"/>
          </a:xfrm>
          <a:prstGeom prst="rect">
            <a:avLst/>
          </a:prstGeom>
        </p:spPr>
      </p:pic>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5"/>
          <a:srcRect l="-1870" t="-990" r="935" b="12871"/>
          <a:stretch/>
        </p:blipFill>
        <p:spPr>
          <a:xfrm>
            <a:off x="7234513" y="4365809"/>
            <a:ext cx="546833" cy="457470"/>
          </a:xfrm>
          <a:prstGeom prst="rect">
            <a:avLst/>
          </a:prstGeom>
        </p:spPr>
      </p:pic>
      <p:sp>
        <p:nvSpPr>
          <p:cNvPr id="3" name="Rettangolo 2">
            <a:extLst>
              <a:ext uri="{FF2B5EF4-FFF2-40B4-BE49-F238E27FC236}">
                <a16:creationId xmlns:a16="http://schemas.microsoft.com/office/drawing/2014/main" id="{1DF1170F-C254-49E7-91F6-A21A6B6D3849}"/>
              </a:ext>
            </a:extLst>
          </p:cNvPr>
          <p:cNvSpPr/>
          <p:nvPr/>
        </p:nvSpPr>
        <p:spPr>
          <a:xfrm>
            <a:off x="3240743" y="4338915"/>
            <a:ext cx="784410" cy="739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65A958D0-A624-47CB-8984-C3B509194584}"/>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dirty="0" err="1">
                <a:solidFill>
                  <a:srgbClr val="1BADE5"/>
                </a:solidFill>
              </a:rPr>
              <a:t>contexts</a:t>
            </a:r>
            <a:endParaRPr lang="it-IT" dirty="0">
              <a:solidFill>
                <a:srgbClr val="1BADE5"/>
              </a:solidFill>
            </a:endParaRPr>
          </a:p>
        </p:txBody>
      </p:sp>
      <p:sp>
        <p:nvSpPr>
          <p:cNvPr id="56" name="Triangolo 55">
            <a:extLst>
              <a:ext uri="{FF2B5EF4-FFF2-40B4-BE49-F238E27FC236}">
                <a16:creationId xmlns:a16="http://schemas.microsoft.com/office/drawing/2014/main" id="{4DC0AC89-EBCA-444B-9E4A-B9EE4C8AB186}"/>
              </a:ext>
            </a:extLst>
          </p:cNvPr>
          <p:cNvSpPr/>
          <p:nvPr/>
        </p:nvSpPr>
        <p:spPr>
          <a:xfrm rot="5400000">
            <a:off x="8306042" y="2923683"/>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279698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nodeType="withEffect">
                                  <p:stCondLst>
                                    <p:cond delay="0"/>
                                  </p:stCondLst>
                                  <p:childTnLst>
                                    <p:animEffect transition="out" filter="barn(inVertic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6" presetClass="exit" presetSubtype="21" fill="hold" nodeType="withEffect">
                                  <p:stCondLst>
                                    <p:cond delay="0"/>
                                  </p:stCondLst>
                                  <p:childTnLst>
                                    <p:animEffect transition="out" filter="barn(inVertical)">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6" presetClass="exit" presetSubtype="21" fill="hold" nodeType="withEffect">
                                  <p:stCondLst>
                                    <p:cond delay="0"/>
                                  </p:stCondLst>
                                  <p:childTnLst>
                                    <p:animEffect transition="out" filter="barn(inVertical)">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6" presetClass="exit" presetSubtype="21" fill="hold" nodeType="withEffect">
                                  <p:stCondLst>
                                    <p:cond delay="0"/>
                                  </p:stCondLst>
                                  <p:childTnLst>
                                    <p:animEffect transition="out" filter="barn(inVertical)">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6" presetClass="exit" presetSubtype="21" fill="hold" nodeType="withEffect">
                                  <p:stCondLst>
                                    <p:cond delay="0"/>
                                  </p:stCondLst>
                                  <p:childTnLst>
                                    <p:animEffect transition="out" filter="barn(inVertical)">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6" presetClass="exit" presetSubtype="21" fill="hold" nodeType="withEffect">
                                  <p:stCondLst>
                                    <p:cond delay="0"/>
                                  </p:stCondLst>
                                  <p:childTnLst>
                                    <p:animEffect transition="out" filter="barn(inVertical)">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6" presetClass="exit" presetSubtype="21" fill="hold" nodeType="withEffect">
                                  <p:stCondLst>
                                    <p:cond delay="0"/>
                                  </p:stCondLst>
                                  <p:childTnLst>
                                    <p:animEffect transition="out" filter="barn(inVertical)">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6" presetClass="exit" presetSubtype="21" fill="hold" nodeType="withEffect">
                                  <p:stCondLst>
                                    <p:cond delay="0"/>
                                  </p:stCondLst>
                                  <p:childTnLst>
                                    <p:animEffect transition="out" filter="barn(inVertical)">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6" presetClass="exit" presetSubtype="21" fill="hold" grpId="0" nodeType="withEffect">
                                  <p:stCondLst>
                                    <p:cond delay="0"/>
                                  </p:stCondLst>
                                  <p:childTnLst>
                                    <p:animEffect transition="out" filter="barn(inVertical)">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6" presetClass="exit" presetSubtype="21" fill="hold" nodeType="withEffect">
                                  <p:stCondLst>
                                    <p:cond delay="0"/>
                                  </p:stCondLst>
                                  <p:childTnLst>
                                    <p:animEffect transition="out" filter="barn(inVertical)">
                                      <p:cBhvr>
                                        <p:cTn id="33" dur="500"/>
                                        <p:tgtEl>
                                          <p:spTgt spid="31"/>
                                        </p:tgtEl>
                                      </p:cBhvr>
                                    </p:animEffect>
                                    <p:set>
                                      <p:cBhvr>
                                        <p:cTn id="34" dur="1" fill="hold">
                                          <p:stCondLst>
                                            <p:cond delay="499"/>
                                          </p:stCondLst>
                                        </p:cTn>
                                        <p:tgtEl>
                                          <p:spTgt spid="31"/>
                                        </p:tgtEl>
                                        <p:attrNameLst>
                                          <p:attrName>style.visibility</p:attrName>
                                        </p:attrNameLst>
                                      </p:cBhvr>
                                      <p:to>
                                        <p:strVal val="hidden"/>
                                      </p:to>
                                    </p:set>
                                  </p:childTnLst>
                                </p:cTn>
                              </p:par>
                              <p:par>
                                <p:cTn id="35" presetID="16" presetClass="exit" presetSubtype="21" fill="hold" nodeType="withEffect">
                                  <p:stCondLst>
                                    <p:cond delay="0"/>
                                  </p:stCondLst>
                                  <p:childTnLst>
                                    <p:animEffect transition="out" filter="barn(inVertical)">
                                      <p:cBhvr>
                                        <p:cTn id="36" dur="500"/>
                                        <p:tgtEl>
                                          <p:spTgt spid="32"/>
                                        </p:tgtEl>
                                      </p:cBhvr>
                                    </p:animEffect>
                                    <p:set>
                                      <p:cBhvr>
                                        <p:cTn id="37" dur="1" fill="hold">
                                          <p:stCondLst>
                                            <p:cond delay="499"/>
                                          </p:stCondLst>
                                        </p:cTn>
                                        <p:tgtEl>
                                          <p:spTgt spid="32"/>
                                        </p:tgtEl>
                                        <p:attrNameLst>
                                          <p:attrName>style.visibility</p:attrName>
                                        </p:attrNameLst>
                                      </p:cBhvr>
                                      <p:to>
                                        <p:strVal val="hidden"/>
                                      </p:to>
                                    </p:set>
                                  </p:childTnLst>
                                </p:cTn>
                              </p:par>
                              <p:par>
                                <p:cTn id="38" presetID="16" presetClass="exit" presetSubtype="21" fill="hold" nodeType="withEffect">
                                  <p:stCondLst>
                                    <p:cond delay="0"/>
                                  </p:stCondLst>
                                  <p:childTnLst>
                                    <p:animEffect transition="out" filter="barn(inVertical)">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par>
                                <p:cTn id="41" presetID="16" presetClass="exit" presetSubtype="21" fill="hold" nodeType="withEffect">
                                  <p:stCondLst>
                                    <p:cond delay="0"/>
                                  </p:stCondLst>
                                  <p:childTnLst>
                                    <p:animEffect transition="out" filter="barn(inVertical)">
                                      <p:cBhvr>
                                        <p:cTn id="42" dur="500"/>
                                        <p:tgtEl>
                                          <p:spTgt spid="34"/>
                                        </p:tgtEl>
                                      </p:cBhvr>
                                    </p:animEffect>
                                    <p:set>
                                      <p:cBhvr>
                                        <p:cTn id="43" dur="1" fill="hold">
                                          <p:stCondLst>
                                            <p:cond delay="499"/>
                                          </p:stCondLst>
                                        </p:cTn>
                                        <p:tgtEl>
                                          <p:spTgt spid="34"/>
                                        </p:tgtEl>
                                        <p:attrNameLst>
                                          <p:attrName>style.visibility</p:attrName>
                                        </p:attrNameLst>
                                      </p:cBhvr>
                                      <p:to>
                                        <p:strVal val="hidden"/>
                                      </p:to>
                                    </p:set>
                                  </p:childTnLst>
                                </p:cTn>
                              </p:par>
                              <p:par>
                                <p:cTn id="44" presetID="16" presetClass="exit" presetSubtype="21" fill="hold" grpId="0" nodeType="withEffect">
                                  <p:stCondLst>
                                    <p:cond delay="0"/>
                                  </p:stCondLst>
                                  <p:childTnLst>
                                    <p:animEffect transition="out" filter="barn(inVertical)">
                                      <p:cBhvr>
                                        <p:cTn id="45" dur="500"/>
                                        <p:tgtEl>
                                          <p:spTgt spid="35"/>
                                        </p:tgtEl>
                                      </p:cBhvr>
                                    </p:animEffect>
                                    <p:set>
                                      <p:cBhvr>
                                        <p:cTn id="46" dur="1" fill="hold">
                                          <p:stCondLst>
                                            <p:cond delay="499"/>
                                          </p:stCondLst>
                                        </p:cTn>
                                        <p:tgtEl>
                                          <p:spTgt spid="35"/>
                                        </p:tgtEl>
                                        <p:attrNameLst>
                                          <p:attrName>style.visibility</p:attrName>
                                        </p:attrNameLst>
                                      </p:cBhvr>
                                      <p:to>
                                        <p:strVal val="hidden"/>
                                      </p:to>
                                    </p:set>
                                  </p:childTnLst>
                                </p:cTn>
                              </p:par>
                              <p:par>
                                <p:cTn id="47" presetID="16" presetClass="exit" presetSubtype="21" fill="hold" grpId="0" nodeType="withEffect">
                                  <p:stCondLst>
                                    <p:cond delay="0"/>
                                  </p:stCondLst>
                                  <p:childTnLst>
                                    <p:animEffect transition="out" filter="barn(inVertical)">
                                      <p:cBhvr>
                                        <p:cTn id="48" dur="500"/>
                                        <p:tgtEl>
                                          <p:spTgt spid="36"/>
                                        </p:tgtEl>
                                      </p:cBhvr>
                                    </p:animEffect>
                                    <p:set>
                                      <p:cBhvr>
                                        <p:cTn id="49" dur="1" fill="hold">
                                          <p:stCondLst>
                                            <p:cond delay="499"/>
                                          </p:stCondLst>
                                        </p:cTn>
                                        <p:tgtEl>
                                          <p:spTgt spid="36"/>
                                        </p:tgtEl>
                                        <p:attrNameLst>
                                          <p:attrName>style.visibility</p:attrName>
                                        </p:attrNameLst>
                                      </p:cBhvr>
                                      <p:to>
                                        <p:strVal val="hidden"/>
                                      </p:to>
                                    </p:set>
                                  </p:childTnLst>
                                </p:cTn>
                              </p:par>
                              <p:par>
                                <p:cTn id="50" presetID="16" presetClass="exit" presetSubtype="21" fill="hold" grpId="0" nodeType="withEffect">
                                  <p:stCondLst>
                                    <p:cond delay="0"/>
                                  </p:stCondLst>
                                  <p:childTnLst>
                                    <p:animEffect transition="out" filter="barn(inVertical)">
                                      <p:cBhvr>
                                        <p:cTn id="51" dur="500"/>
                                        <p:tgtEl>
                                          <p:spTgt spid="37"/>
                                        </p:tgtEl>
                                      </p:cBhvr>
                                    </p:animEffect>
                                    <p:set>
                                      <p:cBhvr>
                                        <p:cTn id="52" dur="1" fill="hold">
                                          <p:stCondLst>
                                            <p:cond delay="499"/>
                                          </p:stCondLst>
                                        </p:cTn>
                                        <p:tgtEl>
                                          <p:spTgt spid="37"/>
                                        </p:tgtEl>
                                        <p:attrNameLst>
                                          <p:attrName>style.visibility</p:attrName>
                                        </p:attrNameLst>
                                      </p:cBhvr>
                                      <p:to>
                                        <p:strVal val="hidden"/>
                                      </p:to>
                                    </p:set>
                                  </p:childTnLst>
                                </p:cTn>
                              </p:par>
                              <p:par>
                                <p:cTn id="53" presetID="16" presetClass="exit" presetSubtype="21" fill="hold" nodeType="withEffect">
                                  <p:stCondLst>
                                    <p:cond delay="0"/>
                                  </p:stCondLst>
                                  <p:childTnLst>
                                    <p:animEffect transition="out" filter="barn(inVertical)">
                                      <p:cBhvr>
                                        <p:cTn id="54" dur="500"/>
                                        <p:tgtEl>
                                          <p:spTgt spid="38"/>
                                        </p:tgtEl>
                                      </p:cBhvr>
                                    </p:animEffect>
                                    <p:set>
                                      <p:cBhvr>
                                        <p:cTn id="55" dur="1" fill="hold">
                                          <p:stCondLst>
                                            <p:cond delay="499"/>
                                          </p:stCondLst>
                                        </p:cTn>
                                        <p:tgtEl>
                                          <p:spTgt spid="38"/>
                                        </p:tgtEl>
                                        <p:attrNameLst>
                                          <p:attrName>style.visibility</p:attrName>
                                        </p:attrNameLst>
                                      </p:cBhvr>
                                      <p:to>
                                        <p:strVal val="hidden"/>
                                      </p:to>
                                    </p:set>
                                  </p:childTnLst>
                                </p:cTn>
                              </p:par>
                              <p:par>
                                <p:cTn id="56" presetID="16" presetClass="exit" presetSubtype="21" fill="hold" nodeType="withEffect">
                                  <p:stCondLst>
                                    <p:cond delay="0"/>
                                  </p:stCondLst>
                                  <p:childTnLst>
                                    <p:animEffect transition="out" filter="barn(inVertical)">
                                      <p:cBhvr>
                                        <p:cTn id="57" dur="500"/>
                                        <p:tgtEl>
                                          <p:spTgt spid="39"/>
                                        </p:tgtEl>
                                      </p:cBhvr>
                                    </p:animEffect>
                                    <p:set>
                                      <p:cBhvr>
                                        <p:cTn id="58" dur="1" fill="hold">
                                          <p:stCondLst>
                                            <p:cond delay="499"/>
                                          </p:stCondLst>
                                        </p:cTn>
                                        <p:tgtEl>
                                          <p:spTgt spid="39"/>
                                        </p:tgtEl>
                                        <p:attrNameLst>
                                          <p:attrName>style.visibility</p:attrName>
                                        </p:attrNameLst>
                                      </p:cBhvr>
                                      <p:to>
                                        <p:strVal val="hidden"/>
                                      </p:to>
                                    </p:set>
                                  </p:childTnLst>
                                </p:cTn>
                              </p:par>
                              <p:par>
                                <p:cTn id="59" presetID="16" presetClass="exit" presetSubtype="21" fill="hold" nodeType="withEffect">
                                  <p:stCondLst>
                                    <p:cond delay="0"/>
                                  </p:stCondLst>
                                  <p:childTnLst>
                                    <p:animEffect transition="out" filter="barn(inVertical)">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par>
                                <p:cTn id="62" presetID="16" presetClass="exit" presetSubtype="21" fill="hold" nodeType="withEffect">
                                  <p:stCondLst>
                                    <p:cond delay="0"/>
                                  </p:stCondLst>
                                  <p:childTnLst>
                                    <p:animEffect transition="out" filter="barn(inVertical)">
                                      <p:cBhvr>
                                        <p:cTn id="63" dur="500"/>
                                        <p:tgtEl>
                                          <p:spTgt spid="41"/>
                                        </p:tgtEl>
                                      </p:cBhvr>
                                    </p:animEffect>
                                    <p:set>
                                      <p:cBhvr>
                                        <p:cTn id="64" dur="1" fill="hold">
                                          <p:stCondLst>
                                            <p:cond delay="499"/>
                                          </p:stCondLst>
                                        </p:cTn>
                                        <p:tgtEl>
                                          <p:spTgt spid="41"/>
                                        </p:tgtEl>
                                        <p:attrNameLst>
                                          <p:attrName>style.visibility</p:attrName>
                                        </p:attrNameLst>
                                      </p:cBhvr>
                                      <p:to>
                                        <p:strVal val="hidden"/>
                                      </p:to>
                                    </p:set>
                                  </p:childTnLst>
                                </p:cTn>
                              </p:par>
                              <p:par>
                                <p:cTn id="65" presetID="16" presetClass="exit" presetSubtype="21" fill="hold" nodeType="withEffect">
                                  <p:stCondLst>
                                    <p:cond delay="0"/>
                                  </p:stCondLst>
                                  <p:childTnLst>
                                    <p:animEffect transition="out" filter="barn(inVertical)">
                                      <p:cBhvr>
                                        <p:cTn id="66" dur="500"/>
                                        <p:tgtEl>
                                          <p:spTgt spid="42"/>
                                        </p:tgtEl>
                                      </p:cBhvr>
                                    </p:animEffect>
                                    <p:set>
                                      <p:cBhvr>
                                        <p:cTn id="67" dur="1" fill="hold">
                                          <p:stCondLst>
                                            <p:cond delay="499"/>
                                          </p:stCondLst>
                                        </p:cTn>
                                        <p:tgtEl>
                                          <p:spTgt spid="42"/>
                                        </p:tgtEl>
                                        <p:attrNameLst>
                                          <p:attrName>style.visibility</p:attrName>
                                        </p:attrNameLst>
                                      </p:cBhvr>
                                      <p:to>
                                        <p:strVal val="hidden"/>
                                      </p:to>
                                    </p:set>
                                  </p:childTnLst>
                                </p:cTn>
                              </p:par>
                              <p:par>
                                <p:cTn id="68" presetID="16" presetClass="exit" presetSubtype="21" fill="hold" nodeType="withEffect">
                                  <p:stCondLst>
                                    <p:cond delay="0"/>
                                  </p:stCondLst>
                                  <p:childTnLst>
                                    <p:animEffect transition="out" filter="barn(inVertical)">
                                      <p:cBhvr>
                                        <p:cTn id="69" dur="500"/>
                                        <p:tgtEl>
                                          <p:spTgt spid="43"/>
                                        </p:tgtEl>
                                      </p:cBhvr>
                                    </p:animEffect>
                                    <p:set>
                                      <p:cBhvr>
                                        <p:cTn id="70" dur="1" fill="hold">
                                          <p:stCondLst>
                                            <p:cond delay="499"/>
                                          </p:stCondLst>
                                        </p:cTn>
                                        <p:tgtEl>
                                          <p:spTgt spid="43"/>
                                        </p:tgtEl>
                                        <p:attrNameLst>
                                          <p:attrName>style.visibility</p:attrName>
                                        </p:attrNameLst>
                                      </p:cBhvr>
                                      <p:to>
                                        <p:strVal val="hidden"/>
                                      </p:to>
                                    </p:set>
                                  </p:childTnLst>
                                </p:cTn>
                              </p:par>
                              <p:par>
                                <p:cTn id="71" presetID="16" presetClass="exit" presetSubtype="21" fill="hold" nodeType="withEffect">
                                  <p:stCondLst>
                                    <p:cond delay="0"/>
                                  </p:stCondLst>
                                  <p:childTnLst>
                                    <p:animEffect transition="out" filter="barn(inVertical)">
                                      <p:cBhvr>
                                        <p:cTn id="72" dur="500"/>
                                        <p:tgtEl>
                                          <p:spTgt spid="44"/>
                                        </p:tgtEl>
                                      </p:cBhvr>
                                    </p:animEffect>
                                    <p:set>
                                      <p:cBhvr>
                                        <p:cTn id="73" dur="1" fill="hold">
                                          <p:stCondLst>
                                            <p:cond delay="499"/>
                                          </p:stCondLst>
                                        </p:cTn>
                                        <p:tgtEl>
                                          <p:spTgt spid="44"/>
                                        </p:tgtEl>
                                        <p:attrNameLst>
                                          <p:attrName>style.visibility</p:attrName>
                                        </p:attrNameLst>
                                      </p:cBhvr>
                                      <p:to>
                                        <p:strVal val="hidden"/>
                                      </p:to>
                                    </p:set>
                                  </p:childTnLst>
                                </p:cTn>
                              </p:par>
                              <p:par>
                                <p:cTn id="74" presetID="16" presetClass="exit" presetSubtype="21" fill="hold" nodeType="withEffect">
                                  <p:stCondLst>
                                    <p:cond delay="0"/>
                                  </p:stCondLst>
                                  <p:childTnLst>
                                    <p:animEffect transition="out" filter="barn(inVertical)">
                                      <p:cBhvr>
                                        <p:cTn id="75" dur="500"/>
                                        <p:tgtEl>
                                          <p:spTgt spid="45"/>
                                        </p:tgtEl>
                                      </p:cBhvr>
                                    </p:animEffect>
                                    <p:set>
                                      <p:cBhvr>
                                        <p:cTn id="76" dur="1" fill="hold">
                                          <p:stCondLst>
                                            <p:cond delay="499"/>
                                          </p:stCondLst>
                                        </p:cTn>
                                        <p:tgtEl>
                                          <p:spTgt spid="45"/>
                                        </p:tgtEl>
                                        <p:attrNameLst>
                                          <p:attrName>style.visibility</p:attrName>
                                        </p:attrNameLst>
                                      </p:cBhvr>
                                      <p:to>
                                        <p:strVal val="hidden"/>
                                      </p:to>
                                    </p:set>
                                  </p:childTnLst>
                                </p:cTn>
                              </p:par>
                              <p:par>
                                <p:cTn id="77" presetID="16" presetClass="exit" presetSubtype="21" fill="hold" nodeType="withEffect">
                                  <p:stCondLst>
                                    <p:cond delay="0"/>
                                  </p:stCondLst>
                                  <p:childTnLst>
                                    <p:animEffect transition="out" filter="barn(inVertical)">
                                      <p:cBhvr>
                                        <p:cTn id="78" dur="500"/>
                                        <p:tgtEl>
                                          <p:spTgt spid="46"/>
                                        </p:tgtEl>
                                      </p:cBhvr>
                                    </p:animEffect>
                                    <p:set>
                                      <p:cBhvr>
                                        <p:cTn id="79" dur="1" fill="hold">
                                          <p:stCondLst>
                                            <p:cond delay="499"/>
                                          </p:stCondLst>
                                        </p:cTn>
                                        <p:tgtEl>
                                          <p:spTgt spid="46"/>
                                        </p:tgtEl>
                                        <p:attrNameLst>
                                          <p:attrName>style.visibility</p:attrName>
                                        </p:attrNameLst>
                                      </p:cBhvr>
                                      <p:to>
                                        <p:strVal val="hidden"/>
                                      </p:to>
                                    </p:set>
                                  </p:childTnLst>
                                </p:cTn>
                              </p:par>
                              <p:par>
                                <p:cTn id="80" presetID="16" presetClass="exit" presetSubtype="21" fill="hold" nodeType="withEffect">
                                  <p:stCondLst>
                                    <p:cond delay="0"/>
                                  </p:stCondLst>
                                  <p:childTnLst>
                                    <p:animEffect transition="out" filter="barn(inVertical)">
                                      <p:cBhvr>
                                        <p:cTn id="81" dur="500"/>
                                        <p:tgtEl>
                                          <p:spTgt spid="47"/>
                                        </p:tgtEl>
                                      </p:cBhvr>
                                    </p:animEffect>
                                    <p:set>
                                      <p:cBhvr>
                                        <p:cTn id="82" dur="1" fill="hold">
                                          <p:stCondLst>
                                            <p:cond delay="499"/>
                                          </p:stCondLst>
                                        </p:cTn>
                                        <p:tgtEl>
                                          <p:spTgt spid="47"/>
                                        </p:tgtEl>
                                        <p:attrNameLst>
                                          <p:attrName>style.visibility</p:attrName>
                                        </p:attrNameLst>
                                      </p:cBhvr>
                                      <p:to>
                                        <p:strVal val="hidden"/>
                                      </p:to>
                                    </p:set>
                                  </p:childTnLst>
                                </p:cTn>
                              </p:par>
                              <p:par>
                                <p:cTn id="83" presetID="16" presetClass="exit" presetSubtype="21" fill="hold" nodeType="withEffect">
                                  <p:stCondLst>
                                    <p:cond delay="0"/>
                                  </p:stCondLst>
                                  <p:childTnLst>
                                    <p:animEffect transition="out" filter="barn(inVertical)">
                                      <p:cBhvr>
                                        <p:cTn id="84" dur="500"/>
                                        <p:tgtEl>
                                          <p:spTgt spid="48"/>
                                        </p:tgtEl>
                                      </p:cBhvr>
                                    </p:animEffect>
                                    <p:set>
                                      <p:cBhvr>
                                        <p:cTn id="85" dur="1" fill="hold">
                                          <p:stCondLst>
                                            <p:cond delay="499"/>
                                          </p:stCondLst>
                                        </p:cTn>
                                        <p:tgtEl>
                                          <p:spTgt spid="48"/>
                                        </p:tgtEl>
                                        <p:attrNameLst>
                                          <p:attrName>style.visibility</p:attrName>
                                        </p:attrNameLst>
                                      </p:cBhvr>
                                      <p:to>
                                        <p:strVal val="hidden"/>
                                      </p:to>
                                    </p:set>
                                  </p:childTnLst>
                                </p:cTn>
                              </p:par>
                              <p:par>
                                <p:cTn id="86" presetID="16" presetClass="exit" presetSubtype="21" fill="hold" nodeType="withEffect">
                                  <p:stCondLst>
                                    <p:cond delay="0"/>
                                  </p:stCondLst>
                                  <p:childTnLst>
                                    <p:animEffect transition="out" filter="barn(inVertical)">
                                      <p:cBhvr>
                                        <p:cTn id="87" dur="500"/>
                                        <p:tgtEl>
                                          <p:spTgt spid="49"/>
                                        </p:tgtEl>
                                      </p:cBhvr>
                                    </p:animEffect>
                                    <p:set>
                                      <p:cBhvr>
                                        <p:cTn id="88" dur="1" fill="hold">
                                          <p:stCondLst>
                                            <p:cond delay="499"/>
                                          </p:stCondLst>
                                        </p:cTn>
                                        <p:tgtEl>
                                          <p:spTgt spid="49"/>
                                        </p:tgtEl>
                                        <p:attrNameLst>
                                          <p:attrName>style.visibility</p:attrName>
                                        </p:attrNameLst>
                                      </p:cBhvr>
                                      <p:to>
                                        <p:strVal val="hidden"/>
                                      </p:to>
                                    </p:set>
                                  </p:childTnLst>
                                </p:cTn>
                              </p:par>
                              <p:par>
                                <p:cTn id="89" presetID="16" presetClass="exit" presetSubtype="21" fill="hold" nodeType="withEffect">
                                  <p:stCondLst>
                                    <p:cond delay="0"/>
                                  </p:stCondLst>
                                  <p:childTnLst>
                                    <p:animEffect transition="out" filter="barn(inVertical)">
                                      <p:cBhvr>
                                        <p:cTn id="90" dur="500"/>
                                        <p:tgtEl>
                                          <p:spTgt spid="50"/>
                                        </p:tgtEl>
                                      </p:cBhvr>
                                    </p:animEffect>
                                    <p:set>
                                      <p:cBhvr>
                                        <p:cTn id="91" dur="1" fill="hold">
                                          <p:stCondLst>
                                            <p:cond delay="499"/>
                                          </p:stCondLst>
                                        </p:cTn>
                                        <p:tgtEl>
                                          <p:spTgt spid="50"/>
                                        </p:tgtEl>
                                        <p:attrNameLst>
                                          <p:attrName>style.visibility</p:attrName>
                                        </p:attrNameLst>
                                      </p:cBhvr>
                                      <p:to>
                                        <p:strVal val="hidden"/>
                                      </p:to>
                                    </p:set>
                                  </p:childTnLst>
                                </p:cTn>
                              </p:par>
                              <p:par>
                                <p:cTn id="92" presetID="16" presetClass="exit" presetSubtype="21" fill="hold" nodeType="withEffect">
                                  <p:stCondLst>
                                    <p:cond delay="0"/>
                                  </p:stCondLst>
                                  <p:childTnLst>
                                    <p:animEffect transition="out" filter="barn(inVertical)">
                                      <p:cBhvr>
                                        <p:cTn id="93" dur="500"/>
                                        <p:tgtEl>
                                          <p:spTgt spid="51"/>
                                        </p:tgtEl>
                                      </p:cBhvr>
                                    </p:animEffect>
                                    <p:set>
                                      <p:cBhvr>
                                        <p:cTn id="94" dur="1" fill="hold">
                                          <p:stCondLst>
                                            <p:cond delay="499"/>
                                          </p:stCondLst>
                                        </p:cTn>
                                        <p:tgtEl>
                                          <p:spTgt spid="51"/>
                                        </p:tgtEl>
                                        <p:attrNameLst>
                                          <p:attrName>style.visibility</p:attrName>
                                        </p:attrNameLst>
                                      </p:cBhvr>
                                      <p:to>
                                        <p:strVal val="hidden"/>
                                      </p:to>
                                    </p:set>
                                  </p:childTnLst>
                                </p:cTn>
                              </p:par>
                              <p:par>
                                <p:cTn id="95" presetID="16" presetClass="exit" presetSubtype="21" fill="hold" nodeType="withEffect">
                                  <p:stCondLst>
                                    <p:cond delay="0"/>
                                  </p:stCondLst>
                                  <p:childTnLst>
                                    <p:animEffect transition="out" filter="barn(inVertical)">
                                      <p:cBhvr>
                                        <p:cTn id="96" dur="500"/>
                                        <p:tgtEl>
                                          <p:spTgt spid="52"/>
                                        </p:tgtEl>
                                      </p:cBhvr>
                                    </p:animEffect>
                                    <p:set>
                                      <p:cBhvr>
                                        <p:cTn id="97" dur="1" fill="hold">
                                          <p:stCondLst>
                                            <p:cond delay="499"/>
                                          </p:stCondLst>
                                        </p:cTn>
                                        <p:tgtEl>
                                          <p:spTgt spid="52"/>
                                        </p:tgtEl>
                                        <p:attrNameLst>
                                          <p:attrName>style.visibility</p:attrName>
                                        </p:attrNameLst>
                                      </p:cBhvr>
                                      <p:to>
                                        <p:strVal val="hidden"/>
                                      </p:to>
                                    </p:set>
                                  </p:childTnLst>
                                </p:cTn>
                              </p:par>
                              <p:par>
                                <p:cTn id="98" presetID="16" presetClass="exit" presetSubtype="21" fill="hold" nodeType="withEffect">
                                  <p:stCondLst>
                                    <p:cond delay="0"/>
                                  </p:stCondLst>
                                  <p:childTnLst>
                                    <p:animEffect transition="out" filter="barn(inVertical)">
                                      <p:cBhvr>
                                        <p:cTn id="99" dur="500"/>
                                        <p:tgtEl>
                                          <p:spTgt spid="53"/>
                                        </p:tgtEl>
                                      </p:cBhvr>
                                    </p:animEffect>
                                    <p:set>
                                      <p:cBhvr>
                                        <p:cTn id="100" dur="1" fill="hold">
                                          <p:stCondLst>
                                            <p:cond delay="499"/>
                                          </p:stCondLst>
                                        </p:cTn>
                                        <p:tgtEl>
                                          <p:spTgt spid="53"/>
                                        </p:tgtEl>
                                        <p:attrNameLst>
                                          <p:attrName>style.visibility</p:attrName>
                                        </p:attrNameLst>
                                      </p:cBhvr>
                                      <p:to>
                                        <p:strVal val="hidden"/>
                                      </p:to>
                                    </p:set>
                                  </p:childTnLst>
                                </p:cTn>
                              </p:par>
                              <p:par>
                                <p:cTn id="101" presetID="16" presetClass="exit" presetSubtype="21" fill="hold" nodeType="withEffect">
                                  <p:stCondLst>
                                    <p:cond delay="0"/>
                                  </p:stCondLst>
                                  <p:childTnLst>
                                    <p:animEffect transition="out" filter="barn(inVertical)">
                                      <p:cBhvr>
                                        <p:cTn id="102" dur="500"/>
                                        <p:tgtEl>
                                          <p:spTgt spid="54"/>
                                        </p:tgtEl>
                                      </p:cBhvr>
                                    </p:animEffect>
                                    <p:set>
                                      <p:cBhvr>
                                        <p:cTn id="103" dur="1" fill="hold">
                                          <p:stCondLst>
                                            <p:cond delay="499"/>
                                          </p:stCondLst>
                                        </p:cTn>
                                        <p:tgtEl>
                                          <p:spTgt spid="54"/>
                                        </p:tgtEl>
                                        <p:attrNameLst>
                                          <p:attrName>style.visibility</p:attrName>
                                        </p:attrNameLst>
                                      </p:cBhvr>
                                      <p:to>
                                        <p:strVal val="hidden"/>
                                      </p:to>
                                    </p:set>
                                  </p:childTnLst>
                                </p:cTn>
                              </p:par>
                              <p:par>
                                <p:cTn id="104" presetID="16" presetClass="exit" presetSubtype="21" fill="hold" nodeType="withEffect">
                                  <p:stCondLst>
                                    <p:cond delay="0"/>
                                  </p:stCondLst>
                                  <p:childTnLst>
                                    <p:animEffect transition="out" filter="barn(inVertical)">
                                      <p:cBhvr>
                                        <p:cTn id="105" dur="500"/>
                                        <p:tgtEl>
                                          <p:spTgt spid="55"/>
                                        </p:tgtEl>
                                      </p:cBhvr>
                                    </p:animEffect>
                                    <p:set>
                                      <p:cBhvr>
                                        <p:cTn id="106" dur="1" fill="hold">
                                          <p:stCondLst>
                                            <p:cond delay="499"/>
                                          </p:stCondLst>
                                        </p:cTn>
                                        <p:tgtEl>
                                          <p:spTgt spid="55"/>
                                        </p:tgtEl>
                                        <p:attrNameLst>
                                          <p:attrName>style.visibility</p:attrName>
                                        </p:attrNameLst>
                                      </p:cBhvr>
                                      <p:to>
                                        <p:strVal val="hidden"/>
                                      </p:to>
                                    </p:set>
                                  </p:childTnLst>
                                </p:cTn>
                              </p:par>
                              <p:par>
                                <p:cTn id="107" presetID="16" presetClass="exit" presetSubtype="21" fill="hold" nodeType="withEffect">
                                  <p:stCondLst>
                                    <p:cond delay="0"/>
                                  </p:stCondLst>
                                  <p:childTnLst>
                                    <p:animEffect transition="out" filter="barn(inVertical)">
                                      <p:cBhvr>
                                        <p:cTn id="108" dur="500"/>
                                        <p:tgtEl>
                                          <p:spTgt spid="57"/>
                                        </p:tgtEl>
                                      </p:cBhvr>
                                    </p:animEffect>
                                    <p:set>
                                      <p:cBhvr>
                                        <p:cTn id="109" dur="1" fill="hold">
                                          <p:stCondLst>
                                            <p:cond delay="499"/>
                                          </p:stCondLst>
                                        </p:cTn>
                                        <p:tgtEl>
                                          <p:spTgt spid="57"/>
                                        </p:tgtEl>
                                        <p:attrNameLst>
                                          <p:attrName>style.visibility</p:attrName>
                                        </p:attrNameLst>
                                      </p:cBhvr>
                                      <p:to>
                                        <p:strVal val="hidden"/>
                                      </p:to>
                                    </p:set>
                                  </p:childTnLst>
                                </p:cTn>
                              </p:par>
                              <p:par>
                                <p:cTn id="110" presetID="16" presetClass="exit" presetSubtype="21" fill="hold" nodeType="withEffect">
                                  <p:stCondLst>
                                    <p:cond delay="0"/>
                                  </p:stCondLst>
                                  <p:childTnLst>
                                    <p:animEffect transition="out" filter="barn(inVertical)">
                                      <p:cBhvr>
                                        <p:cTn id="111" dur="500"/>
                                        <p:tgtEl>
                                          <p:spTgt spid="58"/>
                                        </p:tgtEl>
                                      </p:cBhvr>
                                    </p:animEffect>
                                    <p:set>
                                      <p:cBhvr>
                                        <p:cTn id="112" dur="1" fill="hold">
                                          <p:stCondLst>
                                            <p:cond delay="499"/>
                                          </p:stCondLst>
                                        </p:cTn>
                                        <p:tgtEl>
                                          <p:spTgt spid="58"/>
                                        </p:tgtEl>
                                        <p:attrNameLst>
                                          <p:attrName>style.visibility</p:attrName>
                                        </p:attrNameLst>
                                      </p:cBhvr>
                                      <p:to>
                                        <p:strVal val="hidden"/>
                                      </p:to>
                                    </p:set>
                                  </p:childTnLst>
                                </p:cTn>
                              </p:par>
                              <p:par>
                                <p:cTn id="113" presetID="16" presetClass="exit" presetSubtype="21" fill="hold" nodeType="withEffect">
                                  <p:stCondLst>
                                    <p:cond delay="0"/>
                                  </p:stCondLst>
                                  <p:childTnLst>
                                    <p:animEffect transition="out" filter="barn(inVertical)">
                                      <p:cBhvr>
                                        <p:cTn id="114" dur="500"/>
                                        <p:tgtEl>
                                          <p:spTgt spid="59"/>
                                        </p:tgtEl>
                                      </p:cBhvr>
                                    </p:animEffect>
                                    <p:set>
                                      <p:cBhvr>
                                        <p:cTn id="115" dur="1" fill="hold">
                                          <p:stCondLst>
                                            <p:cond delay="499"/>
                                          </p:stCondLst>
                                        </p:cTn>
                                        <p:tgtEl>
                                          <p:spTgt spid="59"/>
                                        </p:tgtEl>
                                        <p:attrNameLst>
                                          <p:attrName>style.visibility</p:attrName>
                                        </p:attrNameLst>
                                      </p:cBhvr>
                                      <p:to>
                                        <p:strVal val="hidden"/>
                                      </p:to>
                                    </p:set>
                                  </p:childTnLst>
                                </p:cTn>
                              </p:par>
                              <p:par>
                                <p:cTn id="116" presetID="16" presetClass="exit" presetSubtype="21" fill="hold" nodeType="withEffect">
                                  <p:stCondLst>
                                    <p:cond delay="0"/>
                                  </p:stCondLst>
                                  <p:childTnLst>
                                    <p:animEffect transition="out" filter="barn(inVertical)">
                                      <p:cBhvr>
                                        <p:cTn id="117" dur="500"/>
                                        <p:tgtEl>
                                          <p:spTgt spid="60"/>
                                        </p:tgtEl>
                                      </p:cBhvr>
                                    </p:animEffect>
                                    <p:set>
                                      <p:cBhvr>
                                        <p:cTn id="118" dur="1" fill="hold">
                                          <p:stCondLst>
                                            <p:cond delay="499"/>
                                          </p:stCondLst>
                                        </p:cTn>
                                        <p:tgtEl>
                                          <p:spTgt spid="60"/>
                                        </p:tgtEl>
                                        <p:attrNameLst>
                                          <p:attrName>style.visibility</p:attrName>
                                        </p:attrNameLst>
                                      </p:cBhvr>
                                      <p:to>
                                        <p:strVal val="hidden"/>
                                      </p:to>
                                    </p:set>
                                  </p:childTnLst>
                                </p:cTn>
                              </p:par>
                              <p:par>
                                <p:cTn id="119" presetID="16" presetClass="exit" presetSubtype="21" fill="hold" grpId="0" nodeType="withEffect">
                                  <p:stCondLst>
                                    <p:cond delay="0"/>
                                  </p:stCondLst>
                                  <p:childTnLst>
                                    <p:animEffect transition="out" filter="barn(inVertical)">
                                      <p:cBhvr>
                                        <p:cTn id="120" dur="500"/>
                                        <p:tgtEl>
                                          <p:spTgt spid="3"/>
                                        </p:tgtEl>
                                      </p:cBhvr>
                                    </p:animEffect>
                                    <p:set>
                                      <p:cBhvr>
                                        <p:cTn id="121" dur="1" fill="hold">
                                          <p:stCondLst>
                                            <p:cond delay="499"/>
                                          </p:stCondLst>
                                        </p:cTn>
                                        <p:tgtEl>
                                          <p:spTgt spid="3"/>
                                        </p:tgtEl>
                                        <p:attrNameLst>
                                          <p:attrName>style.visibility</p:attrName>
                                        </p:attrNameLst>
                                      </p:cBhvr>
                                      <p:to>
                                        <p:strVal val="hidden"/>
                                      </p:to>
                                    </p:set>
                                  </p:childTnLst>
                                </p:cTn>
                              </p:par>
                              <p:par>
                                <p:cTn id="122" presetID="16" presetClass="exit" presetSubtype="21" fill="hold" grpId="0" nodeType="withEffect">
                                  <p:stCondLst>
                                    <p:cond delay="0"/>
                                  </p:stCondLst>
                                  <p:childTnLst>
                                    <p:animEffect transition="out" filter="barn(inVertical)">
                                      <p:cBhvr>
                                        <p:cTn id="123" dur="500"/>
                                        <p:tgtEl>
                                          <p:spTgt spid="1949"/>
                                        </p:tgtEl>
                                      </p:cBhvr>
                                    </p:animEffect>
                                    <p:set>
                                      <p:cBhvr>
                                        <p:cTn id="124" dur="1" fill="hold">
                                          <p:stCondLst>
                                            <p:cond delay="499"/>
                                          </p:stCondLst>
                                        </p:cTn>
                                        <p:tgtEl>
                                          <p:spTgt spid="19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9" grpId="0"/>
      <p:bldP spid="14" grpId="0"/>
      <p:bldP spid="35" grpId="0"/>
      <p:bldP spid="36" grpId="0"/>
      <p:bldP spid="37"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a:t>PRICING – </a:t>
            </a:r>
            <a:r>
              <a:rPr lang="it-IT" err="1"/>
              <a:t>context</a:t>
            </a:r>
            <a:r>
              <a:rPr lang="it-IT"/>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lIns="91440" tIns="45720" rIns="91440" bIns="45720" rtlCol="0" anchor="t">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2" y="2262657"/>
            <a:ext cx="57613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solidFill>
                  <a:srgbClr val="FFFFFF"/>
                </a:solidFill>
              </a:rPr>
              <a:t>SECOND STAGE – </a:t>
            </a:r>
            <a:r>
              <a:rPr lang="it-IT" sz="2400" dirty="0" err="1">
                <a:solidFill>
                  <a:srgbClr val="FFFFFF"/>
                </a:solidFill>
              </a:rPr>
              <a:t>Splitted</a:t>
            </a:r>
            <a:r>
              <a:rPr lang="it-IT" sz="2400" dirty="0">
                <a:solidFill>
                  <a:srgbClr val="FFFFFF"/>
                </a:solidFill>
              </a:rPr>
              <a:t> </a:t>
            </a:r>
            <a:r>
              <a:rPr lang="it-IT" sz="2400" dirty="0" err="1">
                <a:solidFill>
                  <a:srgbClr val="FFFFFF"/>
                </a:solidFill>
              </a:rPr>
              <a:t>one</a:t>
            </a:r>
            <a:r>
              <a:rPr lang="it-IT" sz="2400" dirty="0">
                <a:solidFill>
                  <a:srgbClr val="FFFFFF"/>
                </a:solidFill>
              </a:rPr>
              <a:t> time</a:t>
            </a: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3070659C-D04A-45D2-91CF-682A702F01A7}"/>
              </a:ext>
            </a:extLst>
          </p:cNvPr>
          <p:cNvCxnSpPr/>
          <p:nvPr/>
        </p:nvCxnSpPr>
        <p:spPr>
          <a:xfrm flipH="1">
            <a:off x="4128257" y="3386418"/>
            <a:ext cx="22411" cy="23868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9BABE63D-286E-4F06-8336-75DE8D42FAE3}"/>
              </a:ext>
            </a:extLst>
          </p:cNvPr>
          <p:cNvSpPr txBox="1"/>
          <p:nvPr/>
        </p:nvSpPr>
        <p:spPr>
          <a:xfrm>
            <a:off x="1742628"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current</a:t>
            </a:r>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5560455"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4"/>
          <a:stretch>
            <a:fillRect/>
          </a:stretch>
        </p:blipFill>
        <p:spPr>
          <a:xfrm>
            <a:off x="5898779" y="3547781"/>
            <a:ext cx="546850" cy="546848"/>
          </a:xfrm>
          <a:prstGeom prst="rect">
            <a:avLst/>
          </a:prstGeom>
        </p:spPr>
      </p:pic>
      <p:sp>
        <p:nvSpPr>
          <p:cNvPr id="35" name="CasellaDiTesto 34">
            <a:extLst>
              <a:ext uri="{FF2B5EF4-FFF2-40B4-BE49-F238E27FC236}">
                <a16:creationId xmlns:a16="http://schemas.microsoft.com/office/drawing/2014/main" id="{E23BCF19-1240-4358-A3CA-A5D9F3555A41}"/>
              </a:ext>
            </a:extLst>
          </p:cNvPr>
          <p:cNvSpPr txBox="1"/>
          <p:nvPr/>
        </p:nvSpPr>
        <p:spPr>
          <a:xfrm>
            <a:off x="5509604" y="5080187"/>
            <a:ext cx="12603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t>alternative</a:t>
            </a:r>
          </a:p>
        </p:txBody>
      </p:sp>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5"/>
          <a:stretch>
            <a:fillRect/>
          </a:stretch>
        </p:blipFill>
        <p:spPr>
          <a:xfrm>
            <a:off x="5171828" y="4232139"/>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6"/>
          <a:srcRect l="-1870" t="-990" r="935" b="12871"/>
          <a:stretch/>
        </p:blipFill>
        <p:spPr>
          <a:xfrm>
            <a:off x="5317501" y="4232139"/>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7"/>
          <a:srcRect t="-410" r="1053" b="11111"/>
          <a:stretch/>
        </p:blipFill>
        <p:spPr>
          <a:xfrm>
            <a:off x="5093384" y="4272414"/>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6432829" y="4203385"/>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6175092" y="4203385"/>
            <a:ext cx="591675" cy="614087"/>
          </a:xfrm>
          <a:prstGeom prst="rect">
            <a:avLst/>
          </a:prstGeom>
        </p:spPr>
      </p:pic>
      <p:pic>
        <p:nvPicPr>
          <p:cNvPr id="49" name="Immagine 1296" descr="Immagine che contiene testo, clipart&#10;&#10;Descrizione generata automaticamente">
            <a:extLst>
              <a:ext uri="{FF2B5EF4-FFF2-40B4-BE49-F238E27FC236}">
                <a16:creationId xmlns:a16="http://schemas.microsoft.com/office/drawing/2014/main" id="{D21858A8-9E49-4B34-AE69-56C54F46C71F}"/>
              </a:ext>
            </a:extLst>
          </p:cNvPr>
          <p:cNvPicPr>
            <a:picLocks noChangeAspect="1"/>
          </p:cNvPicPr>
          <p:nvPr/>
        </p:nvPicPr>
        <p:blipFill>
          <a:blip r:embed="rId8"/>
          <a:stretch>
            <a:fillRect/>
          </a:stretch>
        </p:blipFill>
        <p:spPr>
          <a:xfrm>
            <a:off x="1934595" y="3446926"/>
            <a:ext cx="625290" cy="614085"/>
          </a:xfrm>
          <a:prstGeom prst="rect">
            <a:avLst/>
          </a:prstGeom>
        </p:spPr>
      </p:pic>
      <p:pic>
        <p:nvPicPr>
          <p:cNvPr id="50" name="Immagine 1297" descr="Immagine che contiene finestra&#10;&#10;Descrizione generata automaticamente">
            <a:extLst>
              <a:ext uri="{FF2B5EF4-FFF2-40B4-BE49-F238E27FC236}">
                <a16:creationId xmlns:a16="http://schemas.microsoft.com/office/drawing/2014/main" id="{B521D928-8B9E-402C-BE30-1CBAD717014F}"/>
              </a:ext>
            </a:extLst>
          </p:cNvPr>
          <p:cNvPicPr>
            <a:picLocks noChangeAspect="1"/>
          </p:cNvPicPr>
          <p:nvPr/>
        </p:nvPicPr>
        <p:blipFill>
          <a:blip r:embed="rId9"/>
          <a:stretch>
            <a:fillRect/>
          </a:stretch>
        </p:blipFill>
        <p:spPr>
          <a:xfrm>
            <a:off x="1676858" y="3446926"/>
            <a:ext cx="591675" cy="614087"/>
          </a:xfrm>
          <a:prstGeom prst="rect">
            <a:avLst/>
          </a:prstGeom>
        </p:spPr>
      </p:pic>
      <p:pic>
        <p:nvPicPr>
          <p:cNvPr id="51" name="Immagine 1295" descr="Immagine che contiene grafica vettoriale&#10;&#10;Descrizione generata automaticamente">
            <a:extLst>
              <a:ext uri="{FF2B5EF4-FFF2-40B4-BE49-F238E27FC236}">
                <a16:creationId xmlns:a16="http://schemas.microsoft.com/office/drawing/2014/main" id="{153BEFE4-CAFA-495F-9FD1-5781C76A7719}"/>
              </a:ext>
            </a:extLst>
          </p:cNvPr>
          <p:cNvPicPr>
            <a:picLocks noChangeAspect="1"/>
          </p:cNvPicPr>
          <p:nvPr/>
        </p:nvPicPr>
        <p:blipFill>
          <a:blip r:embed="rId5"/>
          <a:stretch>
            <a:fillRect/>
          </a:stretch>
        </p:blipFill>
        <p:spPr>
          <a:xfrm>
            <a:off x="2237154" y="4377016"/>
            <a:ext cx="625290" cy="602879"/>
          </a:xfrm>
          <a:prstGeom prst="rect">
            <a:avLst/>
          </a:prstGeom>
        </p:spPr>
      </p:pic>
      <p:pic>
        <p:nvPicPr>
          <p:cNvPr id="52" name="Immagine 38">
            <a:extLst>
              <a:ext uri="{FF2B5EF4-FFF2-40B4-BE49-F238E27FC236}">
                <a16:creationId xmlns:a16="http://schemas.microsoft.com/office/drawing/2014/main" id="{42868F9A-80C1-4819-B07A-392AC38DDE8B}"/>
              </a:ext>
            </a:extLst>
          </p:cNvPr>
          <p:cNvPicPr>
            <a:picLocks noChangeAspect="1"/>
          </p:cNvPicPr>
          <p:nvPr/>
        </p:nvPicPr>
        <p:blipFill rotWithShape="1">
          <a:blip r:embed="rId7"/>
          <a:srcRect t="-410" r="1053" b="11111"/>
          <a:stretch/>
        </p:blipFill>
        <p:spPr>
          <a:xfrm>
            <a:off x="2158710" y="4417290"/>
            <a:ext cx="457229" cy="417166"/>
          </a:xfrm>
          <a:prstGeom prst="rect">
            <a:avLst/>
          </a:prstGeom>
        </p:spPr>
      </p:pic>
      <p:pic>
        <p:nvPicPr>
          <p:cNvPr id="53" name="Immagine 52" descr="Immagine che contiene scuro&#10;&#10;Descrizione generata automaticamente">
            <a:extLst>
              <a:ext uri="{FF2B5EF4-FFF2-40B4-BE49-F238E27FC236}">
                <a16:creationId xmlns:a16="http://schemas.microsoft.com/office/drawing/2014/main" id="{67DFC757-3AEC-4306-A30E-8FFA46B4BFB4}"/>
              </a:ext>
            </a:extLst>
          </p:cNvPr>
          <p:cNvPicPr>
            <a:picLocks noChangeAspect="1"/>
          </p:cNvPicPr>
          <p:nvPr/>
        </p:nvPicPr>
        <p:blipFill>
          <a:blip r:embed="rId3"/>
          <a:stretch>
            <a:fillRect/>
          </a:stretch>
        </p:blipFill>
        <p:spPr>
          <a:xfrm>
            <a:off x="1383356" y="4417290"/>
            <a:ext cx="535645" cy="535644"/>
          </a:xfrm>
          <a:prstGeom prst="rect">
            <a:avLst/>
          </a:prstGeom>
        </p:spPr>
      </p:pic>
      <p:pic>
        <p:nvPicPr>
          <p:cNvPr id="54" name="Immagine 1294" descr="Immagine che contiene scuro&#10;&#10;Descrizione generata automaticamente">
            <a:extLst>
              <a:ext uri="{FF2B5EF4-FFF2-40B4-BE49-F238E27FC236}">
                <a16:creationId xmlns:a16="http://schemas.microsoft.com/office/drawing/2014/main" id="{7375DAFF-90A0-49CA-8DEC-1B89634AA58E}"/>
              </a:ext>
            </a:extLst>
          </p:cNvPr>
          <p:cNvPicPr>
            <a:picLocks noChangeAspect="1"/>
          </p:cNvPicPr>
          <p:nvPr/>
        </p:nvPicPr>
        <p:blipFill>
          <a:blip r:embed="rId4"/>
          <a:stretch>
            <a:fillRect/>
          </a:stretch>
        </p:blipFill>
        <p:spPr>
          <a:xfrm>
            <a:off x="1654445" y="4410633"/>
            <a:ext cx="546850" cy="546848"/>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flipV="1">
            <a:off x="5210926" y="3804884"/>
            <a:ext cx="750876" cy="52077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C8EEB9F1-F600-432B-B042-F2C840F639B9}"/>
              </a:ext>
            </a:extLst>
          </p:cNvPr>
          <p:cNvCxnSpPr>
            <a:cxnSpLocks/>
          </p:cNvCxnSpPr>
          <p:nvPr/>
        </p:nvCxnSpPr>
        <p:spPr>
          <a:xfrm flipH="1">
            <a:off x="1358572" y="4271676"/>
            <a:ext cx="1535204" cy="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0" name="Immagine 37" descr="Immagine che contiene testo&#10;&#10;Descrizione generata automaticamente">
            <a:extLst>
              <a:ext uri="{FF2B5EF4-FFF2-40B4-BE49-F238E27FC236}">
                <a16:creationId xmlns:a16="http://schemas.microsoft.com/office/drawing/2014/main" id="{A8721131-4C74-42AB-B716-2D3656516467}"/>
              </a:ext>
            </a:extLst>
          </p:cNvPr>
          <p:cNvPicPr>
            <a:picLocks noChangeAspect="1"/>
          </p:cNvPicPr>
          <p:nvPr/>
        </p:nvPicPr>
        <p:blipFill rotWithShape="1">
          <a:blip r:embed="rId6"/>
          <a:srcRect l="-1870" t="-990" r="935" b="12871"/>
          <a:stretch/>
        </p:blipFill>
        <p:spPr>
          <a:xfrm>
            <a:off x="2382827" y="4365809"/>
            <a:ext cx="546833" cy="457470"/>
          </a:xfrm>
          <a:prstGeom prst="rect">
            <a:avLst/>
          </a:prstGeom>
        </p:spPr>
      </p:pic>
      <p:sp>
        <p:nvSpPr>
          <p:cNvPr id="4" name="CasellaDiTesto 3">
            <a:extLst>
              <a:ext uri="{FF2B5EF4-FFF2-40B4-BE49-F238E27FC236}">
                <a16:creationId xmlns:a16="http://schemas.microsoft.com/office/drawing/2014/main" id="{65A958D0-A624-47CB-8984-C3B509194584}"/>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cxnSp>
        <p:nvCxnSpPr>
          <p:cNvPr id="61" name="Connettore 2 60">
            <a:extLst>
              <a:ext uri="{FF2B5EF4-FFF2-40B4-BE49-F238E27FC236}">
                <a16:creationId xmlns:a16="http://schemas.microsoft.com/office/drawing/2014/main" id="{2AE66709-6B9E-244A-A175-8208941ADF41}"/>
              </a:ext>
            </a:extLst>
          </p:cNvPr>
          <p:cNvCxnSpPr>
            <a:cxnSpLocks/>
          </p:cNvCxnSpPr>
          <p:nvPr/>
        </p:nvCxnSpPr>
        <p:spPr>
          <a:xfrm flipV="1">
            <a:off x="6090000" y="3800844"/>
            <a:ext cx="692238" cy="51972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2" name="Connettore 2 61">
            <a:extLst>
              <a:ext uri="{FF2B5EF4-FFF2-40B4-BE49-F238E27FC236}">
                <a16:creationId xmlns:a16="http://schemas.microsoft.com/office/drawing/2014/main" id="{7EE2DB9C-3F6F-EF4B-92D4-C17392AE01BC}"/>
              </a:ext>
            </a:extLst>
          </p:cNvPr>
          <p:cNvCxnSpPr>
            <a:cxnSpLocks/>
          </p:cNvCxnSpPr>
          <p:nvPr/>
        </p:nvCxnSpPr>
        <p:spPr>
          <a:xfrm flipV="1">
            <a:off x="6025452" y="4377016"/>
            <a:ext cx="0" cy="591713"/>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67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par>
                                <p:cTn id="11" presetID="16" presetClass="entr" presetSubtype="2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arn(inVertical)">
                                      <p:cBhvr>
                                        <p:cTn id="19" dur="500"/>
                                        <p:tgtEl>
                                          <p:spTgt spid="38"/>
                                        </p:tgtEl>
                                      </p:cBhvr>
                                    </p:animEffect>
                                  </p:childTnLst>
                                </p:cTn>
                              </p:par>
                              <p:par>
                                <p:cTn id="20" presetID="16" presetClass="entr" presetSubtype="21"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inVertical)">
                                      <p:cBhvr>
                                        <p:cTn id="22" dur="500"/>
                                        <p:tgtEl>
                                          <p:spTgt spid="39"/>
                                        </p:tgtEl>
                                      </p:cBhvr>
                                    </p:animEffect>
                                  </p:childTnLst>
                                </p:cTn>
                              </p:par>
                              <p:par>
                                <p:cTn id="23" presetID="16" presetClass="entr" presetSubtype="21"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arn(inVertical)">
                                      <p:cBhvr>
                                        <p:cTn id="25" dur="500"/>
                                        <p:tgtEl>
                                          <p:spTgt spid="40"/>
                                        </p:tgtEl>
                                      </p:cBhvr>
                                    </p:animEffect>
                                  </p:childTnLst>
                                </p:cTn>
                              </p:par>
                              <p:par>
                                <p:cTn id="26" presetID="16" presetClass="entr" presetSubtype="21"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barn(inVertical)">
                                      <p:cBhvr>
                                        <p:cTn id="28" dur="500"/>
                                        <p:tgtEl>
                                          <p:spTgt spid="41"/>
                                        </p:tgtEl>
                                      </p:cBhvr>
                                    </p:animEffect>
                                  </p:childTnLst>
                                </p:cTn>
                              </p:par>
                              <p:par>
                                <p:cTn id="29" presetID="16" presetClass="entr" presetSubtype="21"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barn(inVertical)">
                                      <p:cBhvr>
                                        <p:cTn id="31" dur="500"/>
                                        <p:tgtEl>
                                          <p:spTgt spid="42"/>
                                        </p:tgtEl>
                                      </p:cBhvr>
                                    </p:animEffect>
                                  </p:childTnLst>
                                </p:cTn>
                              </p:par>
                              <p:par>
                                <p:cTn id="32" presetID="16" presetClass="entr" presetSubtype="21"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par>
                                <p:cTn id="35" presetID="16" presetClass="entr" presetSubtype="21"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barn(inVertical)">
                                      <p:cBhvr>
                                        <p:cTn id="37" dur="500"/>
                                        <p:tgtEl>
                                          <p:spTgt spid="50"/>
                                        </p:tgtEl>
                                      </p:cBhvr>
                                    </p:animEffect>
                                  </p:childTnLst>
                                </p:cTn>
                              </p:par>
                              <p:par>
                                <p:cTn id="38" presetID="16" presetClass="entr" presetSubtype="21"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barn(inVertical)">
                                      <p:cBhvr>
                                        <p:cTn id="40" dur="500"/>
                                        <p:tgtEl>
                                          <p:spTgt spid="51"/>
                                        </p:tgtEl>
                                      </p:cBhvr>
                                    </p:animEffect>
                                  </p:childTnLst>
                                </p:cTn>
                              </p:par>
                              <p:par>
                                <p:cTn id="41" presetID="16" presetClass="entr" presetSubtype="21"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arn(inVertical)">
                                      <p:cBhvr>
                                        <p:cTn id="43" dur="500"/>
                                        <p:tgtEl>
                                          <p:spTgt spid="52"/>
                                        </p:tgtEl>
                                      </p:cBhvr>
                                    </p:animEffect>
                                  </p:childTnLst>
                                </p:cTn>
                              </p:par>
                              <p:par>
                                <p:cTn id="44" presetID="16" presetClass="entr" presetSubtype="21"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barn(inVertical)">
                                      <p:cBhvr>
                                        <p:cTn id="46" dur="500"/>
                                        <p:tgtEl>
                                          <p:spTgt spid="53"/>
                                        </p:tgtEl>
                                      </p:cBhvr>
                                    </p:animEffect>
                                  </p:childTnLst>
                                </p:cTn>
                              </p:par>
                              <p:par>
                                <p:cTn id="47" presetID="16" presetClass="entr" presetSubtype="21"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barn(inVertical)">
                                      <p:cBhvr>
                                        <p:cTn id="49" dur="500"/>
                                        <p:tgtEl>
                                          <p:spTgt spid="54"/>
                                        </p:tgtEl>
                                      </p:cBhvr>
                                    </p:animEffect>
                                  </p:childTnLst>
                                </p:cTn>
                              </p:par>
                              <p:par>
                                <p:cTn id="50" presetID="16" presetClass="entr" presetSubtype="21"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barn(inVertical)">
                                      <p:cBhvr>
                                        <p:cTn id="52" dur="500"/>
                                        <p:tgtEl>
                                          <p:spTgt spid="55"/>
                                        </p:tgtEl>
                                      </p:cBhvr>
                                    </p:animEffect>
                                  </p:childTnLst>
                                </p:cTn>
                              </p:par>
                              <p:par>
                                <p:cTn id="53" presetID="16" presetClass="entr" presetSubtype="21"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barn(inVertical)">
                                      <p:cBhvr>
                                        <p:cTn id="55" dur="500"/>
                                        <p:tgtEl>
                                          <p:spTgt spid="58"/>
                                        </p:tgtEl>
                                      </p:cBhvr>
                                    </p:animEffect>
                                  </p:childTnLst>
                                </p:cTn>
                              </p:par>
                              <p:par>
                                <p:cTn id="56" presetID="16" presetClass="entr" presetSubtype="21" fill="hold"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arn(inVertical)">
                                      <p:cBhvr>
                                        <p:cTn id="58" dur="500"/>
                                        <p:tgtEl>
                                          <p:spTgt spid="60"/>
                                        </p:tgtEl>
                                      </p:cBhvr>
                                    </p:animEffect>
                                  </p:childTnLst>
                                </p:cTn>
                              </p:par>
                              <p:par>
                                <p:cTn id="59" presetID="16" presetClass="entr" presetSubtype="21"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barn(inVertical)">
                                      <p:cBhvr>
                                        <p:cTn id="61" dur="500"/>
                                        <p:tgtEl>
                                          <p:spTgt spid="61"/>
                                        </p:tgtEl>
                                      </p:cBhvr>
                                    </p:animEffect>
                                  </p:childTnLst>
                                </p:cTn>
                              </p:par>
                              <p:par>
                                <p:cTn id="62" presetID="16" presetClass="entr" presetSubtype="21"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barn(inVertical)">
                                      <p:cBhvr>
                                        <p:cTn id="64" dur="500"/>
                                        <p:tgtEl>
                                          <p:spTgt spid="62"/>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1949"/>
                                        </p:tgtEl>
                                        <p:attrNameLst>
                                          <p:attrName>style.visibility</p:attrName>
                                        </p:attrNameLst>
                                      </p:cBhvr>
                                      <p:to>
                                        <p:strVal val="visible"/>
                                      </p:to>
                                    </p:set>
                                    <p:animEffect transition="in" filter="barn(inVertical)">
                                      <p:cBhvr>
                                        <p:cTn id="67" dur="500"/>
                                        <p:tgtEl>
                                          <p:spTgt spid="1949"/>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xit" presetSubtype="21" fill="hold" nodeType="clickEffect">
                                  <p:stCondLst>
                                    <p:cond delay="0"/>
                                  </p:stCondLst>
                                  <p:childTnLst>
                                    <p:animEffect transition="out" filter="barn(inVertical)">
                                      <p:cBhvr>
                                        <p:cTn id="71" dur="500"/>
                                        <p:tgtEl>
                                          <p:spTgt spid="13"/>
                                        </p:tgtEl>
                                      </p:cBhvr>
                                    </p:animEffect>
                                    <p:set>
                                      <p:cBhvr>
                                        <p:cTn id="72" dur="1" fill="hold">
                                          <p:stCondLst>
                                            <p:cond delay="499"/>
                                          </p:stCondLst>
                                        </p:cTn>
                                        <p:tgtEl>
                                          <p:spTgt spid="13"/>
                                        </p:tgtEl>
                                        <p:attrNameLst>
                                          <p:attrName>style.visibility</p:attrName>
                                        </p:attrNameLst>
                                      </p:cBhvr>
                                      <p:to>
                                        <p:strVal val="hidden"/>
                                      </p:to>
                                    </p:set>
                                  </p:childTnLst>
                                </p:cTn>
                              </p:par>
                              <p:par>
                                <p:cTn id="73" presetID="16" presetClass="exit" presetSubtype="21" fill="hold" grpId="1" nodeType="withEffect">
                                  <p:stCondLst>
                                    <p:cond delay="0"/>
                                  </p:stCondLst>
                                  <p:childTnLst>
                                    <p:animEffect transition="out" filter="barn(inVertical)">
                                      <p:cBhvr>
                                        <p:cTn id="74" dur="500"/>
                                        <p:tgtEl>
                                          <p:spTgt spid="14"/>
                                        </p:tgtEl>
                                      </p:cBhvr>
                                    </p:animEffect>
                                    <p:set>
                                      <p:cBhvr>
                                        <p:cTn id="75" dur="1" fill="hold">
                                          <p:stCondLst>
                                            <p:cond delay="499"/>
                                          </p:stCondLst>
                                        </p:cTn>
                                        <p:tgtEl>
                                          <p:spTgt spid="14"/>
                                        </p:tgtEl>
                                        <p:attrNameLst>
                                          <p:attrName>style.visibility</p:attrName>
                                        </p:attrNameLst>
                                      </p:cBhvr>
                                      <p:to>
                                        <p:strVal val="hidden"/>
                                      </p:to>
                                    </p:set>
                                  </p:childTnLst>
                                </p:cTn>
                              </p:par>
                              <p:par>
                                <p:cTn id="76" presetID="16" presetClass="exit" presetSubtype="21" fill="hold" nodeType="withEffect">
                                  <p:stCondLst>
                                    <p:cond delay="0"/>
                                  </p:stCondLst>
                                  <p:childTnLst>
                                    <p:animEffect transition="out" filter="barn(inVertical)">
                                      <p:cBhvr>
                                        <p:cTn id="77" dur="500"/>
                                        <p:tgtEl>
                                          <p:spTgt spid="31"/>
                                        </p:tgtEl>
                                      </p:cBhvr>
                                    </p:animEffect>
                                    <p:set>
                                      <p:cBhvr>
                                        <p:cTn id="78" dur="1" fill="hold">
                                          <p:stCondLst>
                                            <p:cond delay="499"/>
                                          </p:stCondLst>
                                        </p:cTn>
                                        <p:tgtEl>
                                          <p:spTgt spid="31"/>
                                        </p:tgtEl>
                                        <p:attrNameLst>
                                          <p:attrName>style.visibility</p:attrName>
                                        </p:attrNameLst>
                                      </p:cBhvr>
                                      <p:to>
                                        <p:strVal val="hidden"/>
                                      </p:to>
                                    </p:set>
                                  </p:childTnLst>
                                </p:cTn>
                              </p:par>
                              <p:par>
                                <p:cTn id="79" presetID="16" presetClass="exit" presetSubtype="21" fill="hold" nodeType="withEffect">
                                  <p:stCondLst>
                                    <p:cond delay="0"/>
                                  </p:stCondLst>
                                  <p:childTnLst>
                                    <p:animEffect transition="out" filter="barn(inVertical)">
                                      <p:cBhvr>
                                        <p:cTn id="80" dur="500"/>
                                        <p:tgtEl>
                                          <p:spTgt spid="32"/>
                                        </p:tgtEl>
                                      </p:cBhvr>
                                    </p:animEffect>
                                    <p:set>
                                      <p:cBhvr>
                                        <p:cTn id="81" dur="1" fill="hold">
                                          <p:stCondLst>
                                            <p:cond delay="499"/>
                                          </p:stCondLst>
                                        </p:cTn>
                                        <p:tgtEl>
                                          <p:spTgt spid="32"/>
                                        </p:tgtEl>
                                        <p:attrNameLst>
                                          <p:attrName>style.visibility</p:attrName>
                                        </p:attrNameLst>
                                      </p:cBhvr>
                                      <p:to>
                                        <p:strVal val="hidden"/>
                                      </p:to>
                                    </p:set>
                                  </p:childTnLst>
                                </p:cTn>
                              </p:par>
                              <p:par>
                                <p:cTn id="82" presetID="16" presetClass="exit" presetSubtype="21" fill="hold" grpId="1" nodeType="withEffect">
                                  <p:stCondLst>
                                    <p:cond delay="0"/>
                                  </p:stCondLst>
                                  <p:childTnLst>
                                    <p:animEffect transition="out" filter="barn(inVertical)">
                                      <p:cBhvr>
                                        <p:cTn id="83" dur="500"/>
                                        <p:tgtEl>
                                          <p:spTgt spid="35"/>
                                        </p:tgtEl>
                                      </p:cBhvr>
                                    </p:animEffect>
                                    <p:set>
                                      <p:cBhvr>
                                        <p:cTn id="84" dur="1" fill="hold">
                                          <p:stCondLst>
                                            <p:cond delay="499"/>
                                          </p:stCondLst>
                                        </p:cTn>
                                        <p:tgtEl>
                                          <p:spTgt spid="35"/>
                                        </p:tgtEl>
                                        <p:attrNameLst>
                                          <p:attrName>style.visibility</p:attrName>
                                        </p:attrNameLst>
                                      </p:cBhvr>
                                      <p:to>
                                        <p:strVal val="hidden"/>
                                      </p:to>
                                    </p:set>
                                  </p:childTnLst>
                                </p:cTn>
                              </p:par>
                              <p:par>
                                <p:cTn id="85" presetID="16" presetClass="exit" presetSubtype="21" fill="hold" nodeType="withEffect">
                                  <p:stCondLst>
                                    <p:cond delay="0"/>
                                  </p:stCondLst>
                                  <p:childTnLst>
                                    <p:animEffect transition="out" filter="barn(inVertical)">
                                      <p:cBhvr>
                                        <p:cTn id="86" dur="500"/>
                                        <p:tgtEl>
                                          <p:spTgt spid="38"/>
                                        </p:tgtEl>
                                      </p:cBhvr>
                                    </p:animEffect>
                                    <p:set>
                                      <p:cBhvr>
                                        <p:cTn id="87" dur="1" fill="hold">
                                          <p:stCondLst>
                                            <p:cond delay="499"/>
                                          </p:stCondLst>
                                        </p:cTn>
                                        <p:tgtEl>
                                          <p:spTgt spid="38"/>
                                        </p:tgtEl>
                                        <p:attrNameLst>
                                          <p:attrName>style.visibility</p:attrName>
                                        </p:attrNameLst>
                                      </p:cBhvr>
                                      <p:to>
                                        <p:strVal val="hidden"/>
                                      </p:to>
                                    </p:set>
                                  </p:childTnLst>
                                </p:cTn>
                              </p:par>
                              <p:par>
                                <p:cTn id="88" presetID="16" presetClass="exit" presetSubtype="21" fill="hold" nodeType="withEffect">
                                  <p:stCondLst>
                                    <p:cond delay="0"/>
                                  </p:stCondLst>
                                  <p:childTnLst>
                                    <p:animEffect transition="out" filter="barn(inVertical)">
                                      <p:cBhvr>
                                        <p:cTn id="89" dur="500"/>
                                        <p:tgtEl>
                                          <p:spTgt spid="39"/>
                                        </p:tgtEl>
                                      </p:cBhvr>
                                    </p:animEffect>
                                    <p:set>
                                      <p:cBhvr>
                                        <p:cTn id="90" dur="1" fill="hold">
                                          <p:stCondLst>
                                            <p:cond delay="499"/>
                                          </p:stCondLst>
                                        </p:cTn>
                                        <p:tgtEl>
                                          <p:spTgt spid="39"/>
                                        </p:tgtEl>
                                        <p:attrNameLst>
                                          <p:attrName>style.visibility</p:attrName>
                                        </p:attrNameLst>
                                      </p:cBhvr>
                                      <p:to>
                                        <p:strVal val="hidden"/>
                                      </p:to>
                                    </p:set>
                                  </p:childTnLst>
                                </p:cTn>
                              </p:par>
                              <p:par>
                                <p:cTn id="91" presetID="16" presetClass="exit" presetSubtype="21" fill="hold" nodeType="withEffect">
                                  <p:stCondLst>
                                    <p:cond delay="0"/>
                                  </p:stCondLst>
                                  <p:childTnLst>
                                    <p:animEffect transition="out" filter="barn(inVertical)">
                                      <p:cBhvr>
                                        <p:cTn id="92" dur="500"/>
                                        <p:tgtEl>
                                          <p:spTgt spid="40"/>
                                        </p:tgtEl>
                                      </p:cBhvr>
                                    </p:animEffect>
                                    <p:set>
                                      <p:cBhvr>
                                        <p:cTn id="93" dur="1" fill="hold">
                                          <p:stCondLst>
                                            <p:cond delay="499"/>
                                          </p:stCondLst>
                                        </p:cTn>
                                        <p:tgtEl>
                                          <p:spTgt spid="40"/>
                                        </p:tgtEl>
                                        <p:attrNameLst>
                                          <p:attrName>style.visibility</p:attrName>
                                        </p:attrNameLst>
                                      </p:cBhvr>
                                      <p:to>
                                        <p:strVal val="hidden"/>
                                      </p:to>
                                    </p:set>
                                  </p:childTnLst>
                                </p:cTn>
                              </p:par>
                              <p:par>
                                <p:cTn id="94" presetID="16" presetClass="exit" presetSubtype="21" fill="hold" nodeType="withEffect">
                                  <p:stCondLst>
                                    <p:cond delay="0"/>
                                  </p:stCondLst>
                                  <p:childTnLst>
                                    <p:animEffect transition="out" filter="barn(inVertical)">
                                      <p:cBhvr>
                                        <p:cTn id="95" dur="500"/>
                                        <p:tgtEl>
                                          <p:spTgt spid="41"/>
                                        </p:tgtEl>
                                      </p:cBhvr>
                                    </p:animEffect>
                                    <p:set>
                                      <p:cBhvr>
                                        <p:cTn id="96" dur="1" fill="hold">
                                          <p:stCondLst>
                                            <p:cond delay="499"/>
                                          </p:stCondLst>
                                        </p:cTn>
                                        <p:tgtEl>
                                          <p:spTgt spid="41"/>
                                        </p:tgtEl>
                                        <p:attrNameLst>
                                          <p:attrName>style.visibility</p:attrName>
                                        </p:attrNameLst>
                                      </p:cBhvr>
                                      <p:to>
                                        <p:strVal val="hidden"/>
                                      </p:to>
                                    </p:set>
                                  </p:childTnLst>
                                </p:cTn>
                              </p:par>
                              <p:par>
                                <p:cTn id="97" presetID="16" presetClass="exit" presetSubtype="21" fill="hold" nodeType="withEffect">
                                  <p:stCondLst>
                                    <p:cond delay="0"/>
                                  </p:stCondLst>
                                  <p:childTnLst>
                                    <p:animEffect transition="out" filter="barn(inVertical)">
                                      <p:cBhvr>
                                        <p:cTn id="98" dur="500"/>
                                        <p:tgtEl>
                                          <p:spTgt spid="42"/>
                                        </p:tgtEl>
                                      </p:cBhvr>
                                    </p:animEffect>
                                    <p:set>
                                      <p:cBhvr>
                                        <p:cTn id="99" dur="1" fill="hold">
                                          <p:stCondLst>
                                            <p:cond delay="499"/>
                                          </p:stCondLst>
                                        </p:cTn>
                                        <p:tgtEl>
                                          <p:spTgt spid="42"/>
                                        </p:tgtEl>
                                        <p:attrNameLst>
                                          <p:attrName>style.visibility</p:attrName>
                                        </p:attrNameLst>
                                      </p:cBhvr>
                                      <p:to>
                                        <p:strVal val="hidden"/>
                                      </p:to>
                                    </p:set>
                                  </p:childTnLst>
                                </p:cTn>
                              </p:par>
                              <p:par>
                                <p:cTn id="100" presetID="16" presetClass="exit" presetSubtype="21" fill="hold" nodeType="withEffect">
                                  <p:stCondLst>
                                    <p:cond delay="0"/>
                                  </p:stCondLst>
                                  <p:childTnLst>
                                    <p:animEffect transition="out" filter="barn(inVertical)">
                                      <p:cBhvr>
                                        <p:cTn id="101" dur="500"/>
                                        <p:tgtEl>
                                          <p:spTgt spid="49"/>
                                        </p:tgtEl>
                                      </p:cBhvr>
                                    </p:animEffect>
                                    <p:set>
                                      <p:cBhvr>
                                        <p:cTn id="102" dur="1" fill="hold">
                                          <p:stCondLst>
                                            <p:cond delay="499"/>
                                          </p:stCondLst>
                                        </p:cTn>
                                        <p:tgtEl>
                                          <p:spTgt spid="49"/>
                                        </p:tgtEl>
                                        <p:attrNameLst>
                                          <p:attrName>style.visibility</p:attrName>
                                        </p:attrNameLst>
                                      </p:cBhvr>
                                      <p:to>
                                        <p:strVal val="hidden"/>
                                      </p:to>
                                    </p:set>
                                  </p:childTnLst>
                                </p:cTn>
                              </p:par>
                              <p:par>
                                <p:cTn id="103" presetID="16" presetClass="exit" presetSubtype="21" fill="hold" nodeType="withEffect">
                                  <p:stCondLst>
                                    <p:cond delay="0"/>
                                  </p:stCondLst>
                                  <p:childTnLst>
                                    <p:animEffect transition="out" filter="barn(inVertical)">
                                      <p:cBhvr>
                                        <p:cTn id="104" dur="500"/>
                                        <p:tgtEl>
                                          <p:spTgt spid="50"/>
                                        </p:tgtEl>
                                      </p:cBhvr>
                                    </p:animEffect>
                                    <p:set>
                                      <p:cBhvr>
                                        <p:cTn id="105" dur="1" fill="hold">
                                          <p:stCondLst>
                                            <p:cond delay="499"/>
                                          </p:stCondLst>
                                        </p:cTn>
                                        <p:tgtEl>
                                          <p:spTgt spid="50"/>
                                        </p:tgtEl>
                                        <p:attrNameLst>
                                          <p:attrName>style.visibility</p:attrName>
                                        </p:attrNameLst>
                                      </p:cBhvr>
                                      <p:to>
                                        <p:strVal val="hidden"/>
                                      </p:to>
                                    </p:set>
                                  </p:childTnLst>
                                </p:cTn>
                              </p:par>
                              <p:par>
                                <p:cTn id="106" presetID="16" presetClass="exit" presetSubtype="21" fill="hold" nodeType="withEffect">
                                  <p:stCondLst>
                                    <p:cond delay="0"/>
                                  </p:stCondLst>
                                  <p:childTnLst>
                                    <p:animEffect transition="out" filter="barn(inVertical)">
                                      <p:cBhvr>
                                        <p:cTn id="107" dur="500"/>
                                        <p:tgtEl>
                                          <p:spTgt spid="51"/>
                                        </p:tgtEl>
                                      </p:cBhvr>
                                    </p:animEffect>
                                    <p:set>
                                      <p:cBhvr>
                                        <p:cTn id="108" dur="1" fill="hold">
                                          <p:stCondLst>
                                            <p:cond delay="499"/>
                                          </p:stCondLst>
                                        </p:cTn>
                                        <p:tgtEl>
                                          <p:spTgt spid="51"/>
                                        </p:tgtEl>
                                        <p:attrNameLst>
                                          <p:attrName>style.visibility</p:attrName>
                                        </p:attrNameLst>
                                      </p:cBhvr>
                                      <p:to>
                                        <p:strVal val="hidden"/>
                                      </p:to>
                                    </p:set>
                                  </p:childTnLst>
                                </p:cTn>
                              </p:par>
                              <p:par>
                                <p:cTn id="109" presetID="16" presetClass="exit" presetSubtype="21" fill="hold" nodeType="withEffect">
                                  <p:stCondLst>
                                    <p:cond delay="0"/>
                                  </p:stCondLst>
                                  <p:childTnLst>
                                    <p:animEffect transition="out" filter="barn(inVertical)">
                                      <p:cBhvr>
                                        <p:cTn id="110" dur="500"/>
                                        <p:tgtEl>
                                          <p:spTgt spid="52"/>
                                        </p:tgtEl>
                                      </p:cBhvr>
                                    </p:animEffect>
                                    <p:set>
                                      <p:cBhvr>
                                        <p:cTn id="111" dur="1" fill="hold">
                                          <p:stCondLst>
                                            <p:cond delay="499"/>
                                          </p:stCondLst>
                                        </p:cTn>
                                        <p:tgtEl>
                                          <p:spTgt spid="52"/>
                                        </p:tgtEl>
                                        <p:attrNameLst>
                                          <p:attrName>style.visibility</p:attrName>
                                        </p:attrNameLst>
                                      </p:cBhvr>
                                      <p:to>
                                        <p:strVal val="hidden"/>
                                      </p:to>
                                    </p:set>
                                  </p:childTnLst>
                                </p:cTn>
                              </p:par>
                              <p:par>
                                <p:cTn id="112" presetID="16" presetClass="exit" presetSubtype="21" fill="hold" nodeType="withEffect">
                                  <p:stCondLst>
                                    <p:cond delay="0"/>
                                  </p:stCondLst>
                                  <p:childTnLst>
                                    <p:animEffect transition="out" filter="barn(inVertical)">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par>
                                <p:cTn id="115" presetID="16" presetClass="exit" presetSubtype="21" fill="hold" nodeType="withEffect">
                                  <p:stCondLst>
                                    <p:cond delay="0"/>
                                  </p:stCondLst>
                                  <p:childTnLst>
                                    <p:animEffect transition="out" filter="barn(inVertical)">
                                      <p:cBhvr>
                                        <p:cTn id="116" dur="500"/>
                                        <p:tgtEl>
                                          <p:spTgt spid="54"/>
                                        </p:tgtEl>
                                      </p:cBhvr>
                                    </p:animEffect>
                                    <p:set>
                                      <p:cBhvr>
                                        <p:cTn id="117" dur="1" fill="hold">
                                          <p:stCondLst>
                                            <p:cond delay="499"/>
                                          </p:stCondLst>
                                        </p:cTn>
                                        <p:tgtEl>
                                          <p:spTgt spid="54"/>
                                        </p:tgtEl>
                                        <p:attrNameLst>
                                          <p:attrName>style.visibility</p:attrName>
                                        </p:attrNameLst>
                                      </p:cBhvr>
                                      <p:to>
                                        <p:strVal val="hidden"/>
                                      </p:to>
                                    </p:set>
                                  </p:childTnLst>
                                </p:cTn>
                              </p:par>
                              <p:par>
                                <p:cTn id="118" presetID="16" presetClass="exit" presetSubtype="21" fill="hold" nodeType="withEffect">
                                  <p:stCondLst>
                                    <p:cond delay="0"/>
                                  </p:stCondLst>
                                  <p:childTnLst>
                                    <p:animEffect transition="out" filter="barn(inVertical)">
                                      <p:cBhvr>
                                        <p:cTn id="119" dur="500"/>
                                        <p:tgtEl>
                                          <p:spTgt spid="55"/>
                                        </p:tgtEl>
                                      </p:cBhvr>
                                    </p:animEffect>
                                    <p:set>
                                      <p:cBhvr>
                                        <p:cTn id="120" dur="1" fill="hold">
                                          <p:stCondLst>
                                            <p:cond delay="499"/>
                                          </p:stCondLst>
                                        </p:cTn>
                                        <p:tgtEl>
                                          <p:spTgt spid="55"/>
                                        </p:tgtEl>
                                        <p:attrNameLst>
                                          <p:attrName>style.visibility</p:attrName>
                                        </p:attrNameLst>
                                      </p:cBhvr>
                                      <p:to>
                                        <p:strVal val="hidden"/>
                                      </p:to>
                                    </p:set>
                                  </p:childTnLst>
                                </p:cTn>
                              </p:par>
                              <p:par>
                                <p:cTn id="121" presetID="16" presetClass="exit" presetSubtype="21" fill="hold" nodeType="withEffect">
                                  <p:stCondLst>
                                    <p:cond delay="0"/>
                                  </p:stCondLst>
                                  <p:childTnLst>
                                    <p:animEffect transition="out" filter="barn(inVertical)">
                                      <p:cBhvr>
                                        <p:cTn id="122" dur="500"/>
                                        <p:tgtEl>
                                          <p:spTgt spid="58"/>
                                        </p:tgtEl>
                                      </p:cBhvr>
                                    </p:animEffect>
                                    <p:set>
                                      <p:cBhvr>
                                        <p:cTn id="123" dur="1" fill="hold">
                                          <p:stCondLst>
                                            <p:cond delay="499"/>
                                          </p:stCondLst>
                                        </p:cTn>
                                        <p:tgtEl>
                                          <p:spTgt spid="58"/>
                                        </p:tgtEl>
                                        <p:attrNameLst>
                                          <p:attrName>style.visibility</p:attrName>
                                        </p:attrNameLst>
                                      </p:cBhvr>
                                      <p:to>
                                        <p:strVal val="hidden"/>
                                      </p:to>
                                    </p:set>
                                  </p:childTnLst>
                                </p:cTn>
                              </p:par>
                              <p:par>
                                <p:cTn id="124" presetID="16" presetClass="exit" presetSubtype="21" fill="hold" nodeType="withEffect">
                                  <p:stCondLst>
                                    <p:cond delay="0"/>
                                  </p:stCondLst>
                                  <p:childTnLst>
                                    <p:animEffect transition="out" filter="barn(inVertical)">
                                      <p:cBhvr>
                                        <p:cTn id="125" dur="500"/>
                                        <p:tgtEl>
                                          <p:spTgt spid="60"/>
                                        </p:tgtEl>
                                      </p:cBhvr>
                                    </p:animEffect>
                                    <p:set>
                                      <p:cBhvr>
                                        <p:cTn id="126" dur="1" fill="hold">
                                          <p:stCondLst>
                                            <p:cond delay="499"/>
                                          </p:stCondLst>
                                        </p:cTn>
                                        <p:tgtEl>
                                          <p:spTgt spid="60"/>
                                        </p:tgtEl>
                                        <p:attrNameLst>
                                          <p:attrName>style.visibility</p:attrName>
                                        </p:attrNameLst>
                                      </p:cBhvr>
                                      <p:to>
                                        <p:strVal val="hidden"/>
                                      </p:to>
                                    </p:set>
                                  </p:childTnLst>
                                </p:cTn>
                              </p:par>
                              <p:par>
                                <p:cTn id="127" presetID="16" presetClass="exit" presetSubtype="21" fill="hold" nodeType="withEffect">
                                  <p:stCondLst>
                                    <p:cond delay="0"/>
                                  </p:stCondLst>
                                  <p:childTnLst>
                                    <p:animEffect transition="out" filter="barn(inVertical)">
                                      <p:cBhvr>
                                        <p:cTn id="128" dur="500"/>
                                        <p:tgtEl>
                                          <p:spTgt spid="61"/>
                                        </p:tgtEl>
                                      </p:cBhvr>
                                    </p:animEffect>
                                    <p:set>
                                      <p:cBhvr>
                                        <p:cTn id="129" dur="1" fill="hold">
                                          <p:stCondLst>
                                            <p:cond delay="499"/>
                                          </p:stCondLst>
                                        </p:cTn>
                                        <p:tgtEl>
                                          <p:spTgt spid="61"/>
                                        </p:tgtEl>
                                        <p:attrNameLst>
                                          <p:attrName>style.visibility</p:attrName>
                                        </p:attrNameLst>
                                      </p:cBhvr>
                                      <p:to>
                                        <p:strVal val="hidden"/>
                                      </p:to>
                                    </p:set>
                                  </p:childTnLst>
                                </p:cTn>
                              </p:par>
                              <p:par>
                                <p:cTn id="130" presetID="16" presetClass="exit" presetSubtype="21" fill="hold" nodeType="withEffect">
                                  <p:stCondLst>
                                    <p:cond delay="0"/>
                                  </p:stCondLst>
                                  <p:childTnLst>
                                    <p:animEffect transition="out" filter="barn(inVertical)">
                                      <p:cBhvr>
                                        <p:cTn id="131" dur="500"/>
                                        <p:tgtEl>
                                          <p:spTgt spid="62"/>
                                        </p:tgtEl>
                                      </p:cBhvr>
                                    </p:animEffect>
                                    <p:set>
                                      <p:cBhvr>
                                        <p:cTn id="132" dur="1" fill="hold">
                                          <p:stCondLst>
                                            <p:cond delay="499"/>
                                          </p:stCondLst>
                                        </p:cTn>
                                        <p:tgtEl>
                                          <p:spTgt spid="62"/>
                                        </p:tgtEl>
                                        <p:attrNameLst>
                                          <p:attrName>style.visibility</p:attrName>
                                        </p:attrNameLst>
                                      </p:cBhvr>
                                      <p:to>
                                        <p:strVal val="hidden"/>
                                      </p:to>
                                    </p:set>
                                  </p:childTnLst>
                                </p:cTn>
                              </p:par>
                              <p:par>
                                <p:cTn id="133" presetID="16" presetClass="exit" presetSubtype="21" fill="hold" grpId="1" nodeType="withEffect">
                                  <p:stCondLst>
                                    <p:cond delay="0"/>
                                  </p:stCondLst>
                                  <p:childTnLst>
                                    <p:animEffect transition="out" filter="barn(inVertical)">
                                      <p:cBhvr>
                                        <p:cTn id="134" dur="500"/>
                                        <p:tgtEl>
                                          <p:spTgt spid="1949"/>
                                        </p:tgtEl>
                                      </p:cBhvr>
                                    </p:animEffect>
                                    <p:set>
                                      <p:cBhvr>
                                        <p:cTn id="135" dur="1" fill="hold">
                                          <p:stCondLst>
                                            <p:cond delay="499"/>
                                          </p:stCondLst>
                                        </p:cTn>
                                        <p:tgtEl>
                                          <p:spTgt spid="19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9" grpId="0"/>
      <p:bldP spid="1949" grpId="1"/>
      <p:bldP spid="14" grpId="0"/>
      <p:bldP spid="14" grpId="1"/>
      <p:bldP spid="35" grpId="0"/>
      <p:bldP spid="3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Segnaposto contenuto 8">
            <a:extLst>
              <a:ext uri="{FF2B5EF4-FFF2-40B4-BE49-F238E27FC236}">
                <a16:creationId xmlns:a16="http://schemas.microsoft.com/office/drawing/2014/main" id="{0DF0EF32-EA50-FD43-B7B5-D2FFE62387CC}"/>
              </a:ext>
            </a:extLst>
          </p:cNvPr>
          <p:cNvGraphicFramePr>
            <a:graphicFrameLocks noGrp="1"/>
          </p:cNvGraphicFramePr>
          <p:nvPr>
            <p:ph idx="1"/>
            <p:extLst>
              <p:ext uri="{D42A27DB-BD31-4B8C-83A1-F6EECF244321}">
                <p14:modId xmlns:p14="http://schemas.microsoft.com/office/powerpoint/2010/main" val="3237459127"/>
              </p:ext>
            </p:extLst>
          </p:nvPr>
        </p:nvGraphicFramePr>
        <p:xfrm>
          <a:off x="1664584" y="2020563"/>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olo 1">
            <a:extLst>
              <a:ext uri="{FF2B5EF4-FFF2-40B4-BE49-F238E27FC236}">
                <a16:creationId xmlns:a16="http://schemas.microsoft.com/office/drawing/2014/main" id="{1C975446-CCED-4345-89F7-87A984B4492A}"/>
              </a:ext>
            </a:extLst>
          </p:cNvPr>
          <p:cNvSpPr>
            <a:spLocks noGrp="1"/>
          </p:cNvSpPr>
          <p:nvPr>
            <p:ph type="title"/>
          </p:nvPr>
        </p:nvSpPr>
        <p:spPr>
          <a:xfrm>
            <a:off x="1024128" y="382016"/>
            <a:ext cx="9720072" cy="1499616"/>
          </a:xfrm>
        </p:spPr>
        <p:txBody>
          <a:bodyPr/>
          <a:lstStyle/>
          <a:p>
            <a:r>
              <a:rPr lang="it-IT" err="1">
                <a:solidFill>
                  <a:schemeClr val="tx1"/>
                </a:solidFill>
              </a:rPr>
              <a:t>Introduction</a:t>
            </a:r>
            <a:endParaRPr lang="it-IT">
              <a:solidFill>
                <a:schemeClr val="tx1"/>
              </a:solidFill>
            </a:endParaRPr>
          </a:p>
        </p:txBody>
      </p:sp>
      <p:sp>
        <p:nvSpPr>
          <p:cNvPr id="5" name="CasellaDiTesto 4">
            <a:extLst>
              <a:ext uri="{FF2B5EF4-FFF2-40B4-BE49-F238E27FC236}">
                <a16:creationId xmlns:a16="http://schemas.microsoft.com/office/drawing/2014/main" id="{41AD494D-9BD5-AA4F-AC61-0FB43260E4A4}"/>
              </a:ext>
            </a:extLst>
          </p:cNvPr>
          <p:cNvSpPr txBox="1"/>
          <p:nvPr/>
        </p:nvSpPr>
        <p:spPr>
          <a:xfrm>
            <a:off x="1084088" y="1344068"/>
            <a:ext cx="5801194" cy="369332"/>
          </a:xfrm>
          <a:prstGeom prst="rect">
            <a:avLst/>
          </a:prstGeom>
          <a:noFill/>
        </p:spPr>
        <p:txBody>
          <a:bodyPr wrap="square" rtlCol="0">
            <a:spAutoFit/>
          </a:bodyPr>
          <a:lstStyle/>
          <a:p>
            <a:r>
              <a:rPr lang="it-IT" err="1"/>
              <a:t>Table</a:t>
            </a:r>
            <a:r>
              <a:rPr lang="it-IT"/>
              <a:t> of </a:t>
            </a:r>
            <a:r>
              <a:rPr lang="it-IT" err="1"/>
              <a:t>content</a:t>
            </a:r>
            <a:endParaRPr lang="it-IT"/>
          </a:p>
        </p:txBody>
      </p:sp>
      <p:sp>
        <p:nvSpPr>
          <p:cNvPr id="6" name="CasellaDiTesto 5">
            <a:extLst>
              <a:ext uri="{FF2B5EF4-FFF2-40B4-BE49-F238E27FC236}">
                <a16:creationId xmlns:a16="http://schemas.microsoft.com/office/drawing/2014/main" id="{9EB81141-5344-E847-AA9D-47623F8AA9DC}"/>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7" name="CasellaDiTesto 6">
            <a:extLst>
              <a:ext uri="{FF2B5EF4-FFF2-40B4-BE49-F238E27FC236}">
                <a16:creationId xmlns:a16="http://schemas.microsoft.com/office/drawing/2014/main" id="{670FDA26-60AA-554F-B221-DE36F1078BCC}"/>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8" name="CasellaDiTesto 7">
            <a:extLst>
              <a:ext uri="{FF2B5EF4-FFF2-40B4-BE49-F238E27FC236}">
                <a16:creationId xmlns:a16="http://schemas.microsoft.com/office/drawing/2014/main" id="{6047720B-E687-624C-A9C3-9DF1D1AEBC74}"/>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Tree>
    <p:extLst>
      <p:ext uri="{BB962C8B-B14F-4D97-AF65-F5344CB8AC3E}">
        <p14:creationId xmlns:p14="http://schemas.microsoft.com/office/powerpoint/2010/main" val="121150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8" name="Rettangolo 1947">
            <a:extLst>
              <a:ext uri="{FF2B5EF4-FFF2-40B4-BE49-F238E27FC236}">
                <a16:creationId xmlns:a16="http://schemas.microsoft.com/office/drawing/2014/main" id="{6DE6735B-B7AF-49BE-BDF1-44DC70E35EE5}"/>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01043" cy="1499616"/>
          </a:xfrm>
        </p:spPr>
        <p:txBody>
          <a:bodyPr>
            <a:normAutofit/>
          </a:bodyPr>
          <a:lstStyle/>
          <a:p>
            <a:r>
              <a:rPr lang="it-IT" dirty="0"/>
              <a:t>PRICING – </a:t>
            </a:r>
            <a:r>
              <a:rPr lang="it-IT" dirty="0" err="1"/>
              <a:t>context</a:t>
            </a:r>
            <a:r>
              <a:rPr lang="it-IT" dirty="0"/>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a:t>Pseudo-code of a single </a:t>
            </a:r>
            <a:r>
              <a:rPr lang="it-IT" err="1"/>
              <a:t>experiment</a:t>
            </a:r>
            <a:endParaRPr lang="it-IT"/>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45" name="Rettangolo con angoli arrotondati 1944">
            <a:extLst>
              <a:ext uri="{FF2B5EF4-FFF2-40B4-BE49-F238E27FC236}">
                <a16:creationId xmlns:a16="http://schemas.microsoft.com/office/drawing/2014/main" id="{7DD7CB9B-256C-496C-B2A9-C9D438B7ABA3}"/>
              </a:ext>
            </a:extLst>
          </p:cNvPr>
          <p:cNvSpPr/>
          <p:nvPr/>
        </p:nvSpPr>
        <p:spPr>
          <a:xfrm>
            <a:off x="8021391" y="1587320"/>
            <a:ext cx="3852928" cy="3779758"/>
          </a:xfrm>
          <a:prstGeom prst="roundRect">
            <a:avLst/>
          </a:prstGeom>
          <a:solidFill>
            <a:schemeClr val="bg1"/>
          </a:solidFill>
          <a:ln>
            <a:solidFill>
              <a:schemeClr val="tx1"/>
            </a:solidFill>
          </a:ln>
        </p:spPr>
        <p:txBody>
          <a:bodyPr wrap="square" lIns="91440" tIns="45720" rIns="91440" bIns="45720" rtlCol="0" anchor="t">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for </a:t>
            </a:r>
            <a:r>
              <a:rPr lang="it-IT" dirty="0" err="1">
                <a:latin typeface="Calibri"/>
                <a:cs typeface="Calibri"/>
              </a:rPr>
              <a:t>context</a:t>
            </a:r>
            <a:r>
              <a:rPr lang="it-IT" dirty="0">
                <a:latin typeface="Calibri"/>
                <a:cs typeface="Calibri"/>
              </a:rPr>
              <a:t> in </a:t>
            </a:r>
            <a:r>
              <a:rPr lang="it-IT" dirty="0" err="1">
                <a:latin typeface="Calibri"/>
                <a:cs typeface="Calibri"/>
              </a:rPr>
              <a:t>contexts</a:t>
            </a:r>
            <a:r>
              <a:rPr lang="it-IT" dirty="0">
                <a:latin typeface="Calibri"/>
                <a:cs typeface="Calibri"/>
              </a:rPr>
              <a:t>:</a:t>
            </a:r>
          </a:p>
          <a:p>
            <a:r>
              <a:rPr lang="it-IT" dirty="0">
                <a:latin typeface="Calibri"/>
                <a:cs typeface="Calibri"/>
              </a:rPr>
              <a:t>    for </a:t>
            </a:r>
            <a:r>
              <a:rPr lang="it-IT" dirty="0" err="1">
                <a:latin typeface="Calibri"/>
                <a:cs typeface="Calibri"/>
              </a:rPr>
              <a:t>class</a:t>
            </a:r>
            <a:r>
              <a:rPr lang="it-IT" dirty="0">
                <a:latin typeface="Calibri"/>
                <a:cs typeface="Calibri"/>
              </a:rPr>
              <a:t> in </a:t>
            </a:r>
            <a:r>
              <a:rPr lang="it-IT" dirty="0" err="1">
                <a:latin typeface="Calibri"/>
                <a:cs typeface="Calibri"/>
              </a:rPr>
              <a:t>context</a:t>
            </a:r>
            <a:r>
              <a:rPr lang="it-IT" dirty="0">
                <a:latin typeface="Calibri"/>
                <a:cs typeface="Calibri"/>
              </a:rPr>
              <a:t>:</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a:t>
            </a:r>
            <a:r>
              <a:rPr lang="it-IT" dirty="0" err="1">
                <a:latin typeface="Calibri"/>
                <a:cs typeface="Calibri"/>
              </a:rPr>
              <a:t>pull_arm</a:t>
            </a:r>
            <a:endParaRPr lang="it-IT" dirty="0">
              <a:latin typeface="Calibri"/>
              <a:cs typeface="Calibri"/>
            </a:endParaRPr>
          </a:p>
          <a:p>
            <a:r>
              <a:rPr lang="it-IT" dirty="0">
                <a:latin typeface="Calibri"/>
                <a:cs typeface="Calibri"/>
              </a:rPr>
              <a:t>      for </a:t>
            </a:r>
            <a:r>
              <a:rPr lang="it-IT" dirty="0" err="1">
                <a:latin typeface="Calibri"/>
                <a:cs typeface="Calibri"/>
              </a:rPr>
              <a:t>user</a:t>
            </a:r>
            <a:r>
              <a:rPr lang="it-IT" dirty="0">
                <a:latin typeface="Calibri"/>
                <a:cs typeface="Calibri"/>
              </a:rPr>
              <a:t> in </a:t>
            </a:r>
            <a:r>
              <a:rPr lang="it-IT" dirty="0" err="1">
                <a:latin typeface="Calibri"/>
                <a:cs typeface="Calibri"/>
              </a:rPr>
              <a:t>class</a:t>
            </a:r>
            <a:r>
              <a:rPr lang="it-IT" dirty="0">
                <a:latin typeface="Calibri"/>
                <a:cs typeface="Calibri"/>
              </a:rPr>
              <a:t>: </a:t>
            </a:r>
          </a:p>
          <a:p>
            <a:r>
              <a:rPr lang="it-IT" dirty="0">
                <a:latin typeface="Calibri"/>
                <a:cs typeface="Calibri"/>
              </a:rPr>
              <a:t>        </a:t>
            </a:r>
            <a:r>
              <a:rPr lang="it-IT" dirty="0" err="1">
                <a:latin typeface="Calibri"/>
                <a:cs typeface="Calibri"/>
              </a:rPr>
              <a:t>reward</a:t>
            </a:r>
            <a:r>
              <a:rPr lang="it-IT" dirty="0">
                <a:latin typeface="Calibri"/>
                <a:cs typeface="Calibri"/>
              </a:rPr>
              <a:t> += </a:t>
            </a:r>
            <a:r>
              <a:rPr lang="it-IT" dirty="0" err="1">
                <a:latin typeface="Calibri"/>
                <a:cs typeface="Calibri"/>
              </a:rPr>
              <a:t>env</a:t>
            </a:r>
            <a:r>
              <a:rPr lang="it-IT" dirty="0">
                <a:latin typeface="Calibri"/>
                <a:cs typeface="Calibri"/>
              </a:rPr>
              <a:t>[</a:t>
            </a:r>
            <a:r>
              <a:rPr lang="it-IT" dirty="0" err="1">
                <a:latin typeface="Calibri"/>
                <a:cs typeface="Calibri"/>
              </a:rPr>
              <a:t>context</a:t>
            </a:r>
            <a:r>
              <a:rPr lang="it-IT" dirty="0">
                <a:latin typeface="Calibri"/>
                <a:cs typeface="Calibri"/>
              </a:rPr>
              <a:t>].round</a:t>
            </a:r>
          </a:p>
          <a:p>
            <a:r>
              <a:rPr lang="it-IT" dirty="0">
                <a:latin typeface="Calibri"/>
                <a:cs typeface="Calibri"/>
              </a:rPr>
              <a:t>      </a:t>
            </a:r>
            <a:r>
              <a:rPr lang="it-IT" dirty="0" err="1">
                <a:latin typeface="Calibri"/>
                <a:cs typeface="Calibri"/>
              </a:rPr>
              <a:t>learner</a:t>
            </a:r>
            <a:r>
              <a:rPr lang="it-IT" dirty="0">
                <a:latin typeface="Calibri"/>
                <a:cs typeface="Calibri"/>
              </a:rPr>
              <a:t>[</a:t>
            </a:r>
            <a:r>
              <a:rPr lang="it-IT" dirty="0" err="1">
                <a:latin typeface="Calibri"/>
                <a:cs typeface="Calibri"/>
              </a:rPr>
              <a:t>class</a:t>
            </a:r>
            <a:r>
              <a:rPr lang="it-IT" dirty="0">
                <a:latin typeface="Calibri"/>
                <a:cs typeface="Calibri"/>
              </a:rPr>
              <a:t>].update(</a:t>
            </a:r>
            <a:r>
              <a:rPr lang="it-IT" dirty="0" err="1">
                <a:latin typeface="Calibri"/>
                <a:cs typeface="Calibri"/>
              </a:rPr>
              <a:t>reward</a:t>
            </a:r>
            <a:r>
              <a:rPr lang="it-IT" dirty="0">
                <a:latin typeface="Calibri"/>
                <a:cs typeface="Calibri"/>
              </a:rPr>
              <a:t>)</a:t>
            </a:r>
          </a:p>
          <a:p>
            <a:endParaRPr lang="it-IT" dirty="0">
              <a:latin typeface="Calibri"/>
              <a:cs typeface="Calibri"/>
            </a:endParaRPr>
          </a:p>
          <a:p>
            <a:r>
              <a:rPr lang="it-IT" dirty="0" err="1">
                <a:latin typeface="Calibri"/>
                <a:cs typeface="Calibri"/>
              </a:rPr>
              <a:t>if</a:t>
            </a:r>
            <a:r>
              <a:rPr lang="it-IT" dirty="0">
                <a:latin typeface="Calibri"/>
                <a:cs typeface="Calibri"/>
              </a:rPr>
              <a:t> t % 14 == 0 and split != 2:</a:t>
            </a:r>
          </a:p>
          <a:p>
            <a:r>
              <a:rPr lang="it-IT" dirty="0">
                <a:latin typeface="Calibri"/>
                <a:cs typeface="Calibri"/>
              </a:rPr>
              <a:t>  # </a:t>
            </a:r>
            <a:r>
              <a:rPr lang="it-IT" dirty="0" err="1">
                <a:latin typeface="Calibri"/>
                <a:cs typeface="Calibri"/>
              </a:rPr>
              <a:t>check</a:t>
            </a:r>
            <a:r>
              <a:rPr lang="it-IT" dirty="0">
                <a:latin typeface="Calibri"/>
                <a:cs typeface="Calibri"/>
              </a:rPr>
              <a:t> </a:t>
            </a:r>
            <a:r>
              <a:rPr lang="it-IT" dirty="0" err="1">
                <a:latin typeface="Calibri"/>
                <a:cs typeface="Calibri"/>
              </a:rPr>
              <a:t>condition</a:t>
            </a:r>
            <a:endParaRPr lang="it-IT" dirty="0">
              <a:latin typeface="Calibri"/>
              <a:cs typeface="Calibri"/>
            </a:endParaRPr>
          </a:p>
          <a:p>
            <a:r>
              <a:rPr lang="it-IT" dirty="0" err="1">
                <a:latin typeface="Calibri"/>
                <a:cs typeface="Calibri"/>
              </a:rPr>
              <a:t>If</a:t>
            </a:r>
            <a:r>
              <a:rPr lang="it-IT" dirty="0">
                <a:latin typeface="Calibri"/>
                <a:cs typeface="Calibri"/>
              </a:rPr>
              <a:t> </a:t>
            </a:r>
            <a:r>
              <a:rPr lang="it-IT" dirty="0" err="1">
                <a:latin typeface="Calibri"/>
                <a:cs typeface="Calibri"/>
              </a:rPr>
              <a:t>check.condition</a:t>
            </a:r>
            <a:r>
              <a:rPr lang="it-IT" dirty="0">
                <a:latin typeface="Calibri"/>
                <a:cs typeface="Calibri"/>
              </a:rPr>
              <a:t> == </a:t>
            </a:r>
            <a:r>
              <a:rPr lang="it-IT" dirty="0" err="1">
                <a:latin typeface="Calibri"/>
                <a:cs typeface="Calibri"/>
              </a:rPr>
              <a:t>true</a:t>
            </a:r>
            <a:endParaRPr lang="it-IT" dirty="0">
              <a:latin typeface="Calibri"/>
              <a:cs typeface="Calibri"/>
            </a:endParaRPr>
          </a:p>
          <a:p>
            <a:r>
              <a:rPr lang="it-IT" dirty="0">
                <a:latin typeface="Calibri"/>
                <a:cs typeface="Calibri"/>
              </a:rPr>
              <a:t>  # split</a:t>
            </a:r>
          </a:p>
        </p:txBody>
      </p:sp>
      <p:sp>
        <p:nvSpPr>
          <p:cNvPr id="1949" name="CasellaDiTesto 1948">
            <a:extLst>
              <a:ext uri="{FF2B5EF4-FFF2-40B4-BE49-F238E27FC236}">
                <a16:creationId xmlns:a16="http://schemas.microsoft.com/office/drawing/2014/main" id="{BECE1457-50A1-4D7A-A92D-5C5A891B3EAA}"/>
              </a:ext>
            </a:extLst>
          </p:cNvPr>
          <p:cNvSpPr txBox="1"/>
          <p:nvPr/>
        </p:nvSpPr>
        <p:spPr>
          <a:xfrm>
            <a:off x="448882" y="2262657"/>
            <a:ext cx="57613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solidFill>
                  <a:srgbClr val="FFFFFF"/>
                </a:solidFill>
              </a:rPr>
              <a:t>THIRD STAGE – </a:t>
            </a:r>
            <a:r>
              <a:rPr lang="it-IT" sz="2400" dirty="0" err="1">
                <a:solidFill>
                  <a:srgbClr val="FFFFFF"/>
                </a:solidFill>
              </a:rPr>
              <a:t>Splitted</a:t>
            </a:r>
            <a:r>
              <a:rPr lang="it-IT" sz="2400" dirty="0">
                <a:solidFill>
                  <a:srgbClr val="FFFFFF"/>
                </a:solidFill>
              </a:rPr>
              <a:t> </a:t>
            </a:r>
            <a:r>
              <a:rPr lang="it-IT" sz="2400" dirty="0" err="1">
                <a:solidFill>
                  <a:srgbClr val="FFFFFF"/>
                </a:solidFill>
              </a:rPr>
              <a:t>two</a:t>
            </a:r>
            <a:r>
              <a:rPr lang="it-IT" sz="2400" dirty="0">
                <a:solidFill>
                  <a:srgbClr val="FFFFFF"/>
                </a:solidFill>
              </a:rPr>
              <a:t> </a:t>
            </a:r>
            <a:r>
              <a:rPr lang="it-IT" sz="2400" dirty="0" err="1">
                <a:solidFill>
                  <a:srgbClr val="FFFFFF"/>
                </a:solidFill>
              </a:rPr>
              <a:t>times</a:t>
            </a:r>
            <a:endParaRPr lang="it-IT" sz="2400" dirty="0">
              <a:solidFill>
                <a:srgbClr val="FFFFFF"/>
              </a:solidFill>
            </a:endParaRPr>
          </a:p>
        </p:txBody>
      </p:sp>
      <p:sp>
        <p:nvSpPr>
          <p:cNvPr id="1951" name="Rettangolo con angoli arrotondati 1950">
            <a:extLst>
              <a:ext uri="{FF2B5EF4-FFF2-40B4-BE49-F238E27FC236}">
                <a16:creationId xmlns:a16="http://schemas.microsoft.com/office/drawing/2014/main" id="{63993196-32A6-47B5-B6D7-2CD3E9EACFDE}"/>
              </a:ext>
            </a:extLst>
          </p:cNvPr>
          <p:cNvSpPr/>
          <p:nvPr/>
        </p:nvSpPr>
        <p:spPr>
          <a:xfrm>
            <a:off x="393342" y="3296454"/>
            <a:ext cx="7469744" cy="2554310"/>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9BABE63D-286E-4F06-8336-75DE8D42FAE3}"/>
              </a:ext>
            </a:extLst>
          </p:cNvPr>
          <p:cNvSpPr txBox="1"/>
          <p:nvPr/>
        </p:nvSpPr>
        <p:spPr>
          <a:xfrm>
            <a:off x="3786575" y="5080187"/>
            <a:ext cx="815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dirty="0" err="1"/>
              <a:t>current</a:t>
            </a:r>
            <a:endParaRPr lang="it-IT" dirty="0"/>
          </a:p>
        </p:txBody>
      </p:sp>
      <p:pic>
        <p:nvPicPr>
          <p:cNvPr id="31" name="Immagine 30" descr="Immagine che contiene scuro&#10;&#10;Descrizione generata automaticamente">
            <a:extLst>
              <a:ext uri="{FF2B5EF4-FFF2-40B4-BE49-F238E27FC236}">
                <a16:creationId xmlns:a16="http://schemas.microsoft.com/office/drawing/2014/main" id="{833B273C-D403-4755-BD36-D3A89C3EBCE9}"/>
              </a:ext>
            </a:extLst>
          </p:cNvPr>
          <p:cNvPicPr>
            <a:picLocks noChangeAspect="1"/>
          </p:cNvPicPr>
          <p:nvPr/>
        </p:nvPicPr>
        <p:blipFill>
          <a:blip r:embed="rId3"/>
          <a:stretch>
            <a:fillRect/>
          </a:stretch>
        </p:blipFill>
        <p:spPr>
          <a:xfrm>
            <a:off x="3699386" y="3543232"/>
            <a:ext cx="535645" cy="535644"/>
          </a:xfrm>
          <a:prstGeom prst="rect">
            <a:avLst/>
          </a:prstGeom>
        </p:spPr>
      </p:pic>
      <p:pic>
        <p:nvPicPr>
          <p:cNvPr id="32" name="Immagine 1294" descr="Immagine che contiene scuro&#10;&#10;Descrizione generata automaticamente">
            <a:extLst>
              <a:ext uri="{FF2B5EF4-FFF2-40B4-BE49-F238E27FC236}">
                <a16:creationId xmlns:a16="http://schemas.microsoft.com/office/drawing/2014/main" id="{4C29F093-5F3E-410C-8282-4935B1CA9427}"/>
              </a:ext>
            </a:extLst>
          </p:cNvPr>
          <p:cNvPicPr>
            <a:picLocks noChangeAspect="1"/>
          </p:cNvPicPr>
          <p:nvPr/>
        </p:nvPicPr>
        <p:blipFill>
          <a:blip r:embed="rId4"/>
          <a:stretch>
            <a:fillRect/>
          </a:stretch>
        </p:blipFill>
        <p:spPr>
          <a:xfrm>
            <a:off x="4037710" y="3547781"/>
            <a:ext cx="546850" cy="546848"/>
          </a:xfrm>
          <a:prstGeom prst="rect">
            <a:avLst/>
          </a:prstGeom>
        </p:spPr>
      </p:pic>
      <p:pic>
        <p:nvPicPr>
          <p:cNvPr id="38" name="Immagine 1295" descr="Immagine che contiene grafica vettoriale&#10;&#10;Descrizione generata automaticamente">
            <a:extLst>
              <a:ext uri="{FF2B5EF4-FFF2-40B4-BE49-F238E27FC236}">
                <a16:creationId xmlns:a16="http://schemas.microsoft.com/office/drawing/2014/main" id="{EB53765C-31BA-4D52-9F4A-7B9343DEF3AB}"/>
              </a:ext>
            </a:extLst>
          </p:cNvPr>
          <p:cNvPicPr>
            <a:picLocks noChangeAspect="1"/>
          </p:cNvPicPr>
          <p:nvPr/>
        </p:nvPicPr>
        <p:blipFill>
          <a:blip r:embed="rId5"/>
          <a:stretch>
            <a:fillRect/>
          </a:stretch>
        </p:blipFill>
        <p:spPr>
          <a:xfrm>
            <a:off x="3310759" y="4232139"/>
            <a:ext cx="625290" cy="602879"/>
          </a:xfrm>
          <a:prstGeom prst="rect">
            <a:avLst/>
          </a:prstGeom>
        </p:spPr>
      </p:pic>
      <p:pic>
        <p:nvPicPr>
          <p:cNvPr id="39" name="Immagine 37" descr="Immagine che contiene testo&#10;&#10;Descrizione generata automaticamente">
            <a:extLst>
              <a:ext uri="{FF2B5EF4-FFF2-40B4-BE49-F238E27FC236}">
                <a16:creationId xmlns:a16="http://schemas.microsoft.com/office/drawing/2014/main" id="{D53E2C06-8F4A-499D-A7FD-5702E8FE661A}"/>
              </a:ext>
            </a:extLst>
          </p:cNvPr>
          <p:cNvPicPr>
            <a:picLocks noChangeAspect="1"/>
          </p:cNvPicPr>
          <p:nvPr/>
        </p:nvPicPr>
        <p:blipFill rotWithShape="1">
          <a:blip r:embed="rId6"/>
          <a:srcRect l="-1870" t="-990" r="935" b="12871"/>
          <a:stretch/>
        </p:blipFill>
        <p:spPr>
          <a:xfrm>
            <a:off x="3456432" y="4232139"/>
            <a:ext cx="546833" cy="457470"/>
          </a:xfrm>
          <a:prstGeom prst="rect">
            <a:avLst/>
          </a:prstGeom>
        </p:spPr>
      </p:pic>
      <p:pic>
        <p:nvPicPr>
          <p:cNvPr id="40" name="Immagine 38">
            <a:extLst>
              <a:ext uri="{FF2B5EF4-FFF2-40B4-BE49-F238E27FC236}">
                <a16:creationId xmlns:a16="http://schemas.microsoft.com/office/drawing/2014/main" id="{DF5FAE71-8429-404F-8510-40B6C8FA0D75}"/>
              </a:ext>
            </a:extLst>
          </p:cNvPr>
          <p:cNvPicPr>
            <a:picLocks noChangeAspect="1"/>
          </p:cNvPicPr>
          <p:nvPr/>
        </p:nvPicPr>
        <p:blipFill rotWithShape="1">
          <a:blip r:embed="rId7"/>
          <a:srcRect t="-410" r="1053" b="11111"/>
          <a:stretch/>
        </p:blipFill>
        <p:spPr>
          <a:xfrm>
            <a:off x="3232315" y="4272414"/>
            <a:ext cx="457229" cy="417166"/>
          </a:xfrm>
          <a:prstGeom prst="rect">
            <a:avLst/>
          </a:prstGeom>
        </p:spPr>
      </p:pic>
      <p:pic>
        <p:nvPicPr>
          <p:cNvPr id="41" name="Immagine 1296" descr="Immagine che contiene testo, clipart&#10;&#10;Descrizione generata automaticamente">
            <a:extLst>
              <a:ext uri="{FF2B5EF4-FFF2-40B4-BE49-F238E27FC236}">
                <a16:creationId xmlns:a16="http://schemas.microsoft.com/office/drawing/2014/main" id="{292758B9-5CE4-497F-9DB2-016E282B5EB8}"/>
              </a:ext>
            </a:extLst>
          </p:cNvPr>
          <p:cNvPicPr>
            <a:picLocks noChangeAspect="1"/>
          </p:cNvPicPr>
          <p:nvPr/>
        </p:nvPicPr>
        <p:blipFill>
          <a:blip r:embed="rId8"/>
          <a:stretch>
            <a:fillRect/>
          </a:stretch>
        </p:blipFill>
        <p:spPr>
          <a:xfrm>
            <a:off x="4571760" y="4203385"/>
            <a:ext cx="625290" cy="614085"/>
          </a:xfrm>
          <a:prstGeom prst="rect">
            <a:avLst/>
          </a:prstGeom>
        </p:spPr>
      </p:pic>
      <p:pic>
        <p:nvPicPr>
          <p:cNvPr id="42" name="Immagine 1297" descr="Immagine che contiene finestra&#10;&#10;Descrizione generata automaticamente">
            <a:extLst>
              <a:ext uri="{FF2B5EF4-FFF2-40B4-BE49-F238E27FC236}">
                <a16:creationId xmlns:a16="http://schemas.microsoft.com/office/drawing/2014/main" id="{06168C82-1C3D-49DD-BCAC-7CD663881A89}"/>
              </a:ext>
            </a:extLst>
          </p:cNvPr>
          <p:cNvPicPr>
            <a:picLocks noChangeAspect="1"/>
          </p:cNvPicPr>
          <p:nvPr/>
        </p:nvPicPr>
        <p:blipFill>
          <a:blip r:embed="rId9"/>
          <a:stretch>
            <a:fillRect/>
          </a:stretch>
        </p:blipFill>
        <p:spPr>
          <a:xfrm>
            <a:off x="4314023" y="4203385"/>
            <a:ext cx="591675" cy="614087"/>
          </a:xfrm>
          <a:prstGeom prst="rect">
            <a:avLst/>
          </a:prstGeom>
        </p:spPr>
      </p:pic>
      <p:cxnSp>
        <p:nvCxnSpPr>
          <p:cNvPr id="55" name="Connettore 2 54">
            <a:extLst>
              <a:ext uri="{FF2B5EF4-FFF2-40B4-BE49-F238E27FC236}">
                <a16:creationId xmlns:a16="http://schemas.microsoft.com/office/drawing/2014/main" id="{D9B75728-27A1-437A-8624-8B56CD6E88A0}"/>
              </a:ext>
            </a:extLst>
          </p:cNvPr>
          <p:cNvCxnSpPr>
            <a:cxnSpLocks/>
          </p:cNvCxnSpPr>
          <p:nvPr/>
        </p:nvCxnSpPr>
        <p:spPr>
          <a:xfrm flipH="1" flipV="1">
            <a:off x="3349857" y="3804884"/>
            <a:ext cx="750876" cy="52077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65A958D0-A624-47CB-8984-C3B509194584}"/>
              </a:ext>
            </a:extLst>
          </p:cNvPr>
          <p:cNvSpPr txBox="1"/>
          <p:nvPr/>
        </p:nvSpPr>
        <p:spPr>
          <a:xfrm>
            <a:off x="689060" y="3081277"/>
            <a:ext cx="94899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rgbClr val="1BADE5"/>
                </a:solidFill>
              </a:rPr>
              <a:t>contexts</a:t>
            </a:r>
            <a:endParaRPr lang="it-IT">
              <a:solidFill>
                <a:srgbClr val="1BADE5"/>
              </a:solidFill>
            </a:endParaRPr>
          </a:p>
        </p:txBody>
      </p:sp>
      <p:cxnSp>
        <p:nvCxnSpPr>
          <p:cNvPr id="61" name="Connettore 2 60">
            <a:extLst>
              <a:ext uri="{FF2B5EF4-FFF2-40B4-BE49-F238E27FC236}">
                <a16:creationId xmlns:a16="http://schemas.microsoft.com/office/drawing/2014/main" id="{2AE66709-6B9E-244A-A175-8208941ADF41}"/>
              </a:ext>
            </a:extLst>
          </p:cNvPr>
          <p:cNvCxnSpPr>
            <a:cxnSpLocks/>
          </p:cNvCxnSpPr>
          <p:nvPr/>
        </p:nvCxnSpPr>
        <p:spPr>
          <a:xfrm flipV="1">
            <a:off x="4228931" y="3800844"/>
            <a:ext cx="692238" cy="51972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2" name="Connettore 2 61">
            <a:extLst>
              <a:ext uri="{FF2B5EF4-FFF2-40B4-BE49-F238E27FC236}">
                <a16:creationId xmlns:a16="http://schemas.microsoft.com/office/drawing/2014/main" id="{7EE2DB9C-3F6F-EF4B-92D4-C17392AE01BC}"/>
              </a:ext>
            </a:extLst>
          </p:cNvPr>
          <p:cNvCxnSpPr>
            <a:cxnSpLocks/>
          </p:cNvCxnSpPr>
          <p:nvPr/>
        </p:nvCxnSpPr>
        <p:spPr>
          <a:xfrm flipV="1">
            <a:off x="4164383" y="4377016"/>
            <a:ext cx="0" cy="591713"/>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39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par>
                                <p:cTn id="11" presetID="16" presetClass="entr" presetSubtype="2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par>
                                <p:cTn id="14" presetID="16" presetClass="entr" presetSubtype="21"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arn(inVertical)">
                                      <p:cBhvr>
                                        <p:cTn id="16" dur="500"/>
                                        <p:tgtEl>
                                          <p:spTgt spid="38"/>
                                        </p:tgtEl>
                                      </p:cBhvr>
                                    </p:animEffect>
                                  </p:childTnLst>
                                </p:cTn>
                              </p:par>
                              <p:par>
                                <p:cTn id="17" presetID="16" presetClass="entr" presetSubtype="21"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par>
                                <p:cTn id="20" presetID="16" presetClass="entr" presetSubtype="21"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arn(inVertical)">
                                      <p:cBhvr>
                                        <p:cTn id="22" dur="500"/>
                                        <p:tgtEl>
                                          <p:spTgt spid="40"/>
                                        </p:tgtEl>
                                      </p:cBhvr>
                                    </p:animEffect>
                                  </p:childTnLst>
                                </p:cTn>
                              </p:par>
                              <p:par>
                                <p:cTn id="23" presetID="16" presetClass="entr" presetSubtype="21"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arn(inVertical)">
                                      <p:cBhvr>
                                        <p:cTn id="25" dur="500"/>
                                        <p:tgtEl>
                                          <p:spTgt spid="41"/>
                                        </p:tgtEl>
                                      </p:cBhvr>
                                    </p:animEffect>
                                  </p:childTnLst>
                                </p:cTn>
                              </p:par>
                              <p:par>
                                <p:cTn id="26" presetID="16" presetClass="entr" presetSubtype="21"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barn(inVertical)">
                                      <p:cBhvr>
                                        <p:cTn id="28" dur="500"/>
                                        <p:tgtEl>
                                          <p:spTgt spid="42"/>
                                        </p:tgtEl>
                                      </p:cBhvr>
                                    </p:animEffect>
                                  </p:childTnLst>
                                </p:cTn>
                              </p:par>
                              <p:par>
                                <p:cTn id="29" presetID="16" presetClass="entr" presetSubtype="21"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barn(inVertical)">
                                      <p:cBhvr>
                                        <p:cTn id="31" dur="500"/>
                                        <p:tgtEl>
                                          <p:spTgt spid="55"/>
                                        </p:tgtEl>
                                      </p:cBhvr>
                                    </p:animEffect>
                                  </p:childTnLst>
                                </p:cTn>
                              </p:par>
                              <p:par>
                                <p:cTn id="32" presetID="16" presetClass="entr" presetSubtype="21"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barn(inVertical)">
                                      <p:cBhvr>
                                        <p:cTn id="34" dur="500"/>
                                        <p:tgtEl>
                                          <p:spTgt spid="61"/>
                                        </p:tgtEl>
                                      </p:cBhvr>
                                    </p:animEffect>
                                  </p:childTnLst>
                                </p:cTn>
                              </p:par>
                              <p:par>
                                <p:cTn id="35" presetID="16" presetClass="entr" presetSubtype="21"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inVertical)">
                                      <p:cBhvr>
                                        <p:cTn id="37" dur="500"/>
                                        <p:tgtEl>
                                          <p:spTgt spid="6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949"/>
                                        </p:tgtEl>
                                        <p:attrNameLst>
                                          <p:attrName>style.visibility</p:attrName>
                                        </p:attrNameLst>
                                      </p:cBhvr>
                                      <p:to>
                                        <p:strVal val="visible"/>
                                      </p:to>
                                    </p:set>
                                    <p:animEffect transition="in" filter="barn(inVertical)">
                                      <p:cBhvr>
                                        <p:cTn id="40" dur="500"/>
                                        <p:tgtEl>
                                          <p:spTgt spid="1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9"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Cerchio parziale 1474">
            <a:extLst>
              <a:ext uri="{FF2B5EF4-FFF2-40B4-BE49-F238E27FC236}">
                <a16:creationId xmlns:a16="http://schemas.microsoft.com/office/drawing/2014/main" id="{F433F3C9-B958-DD45-B071-ACCBA7E9E410}"/>
              </a:ext>
            </a:extLst>
          </p:cNvPr>
          <p:cNvSpPr/>
          <p:nvPr/>
        </p:nvSpPr>
        <p:spPr>
          <a:xfrm rot="14521779">
            <a:off x="5874476" y="4694142"/>
            <a:ext cx="1310427" cy="1191979"/>
          </a:xfrm>
          <a:prstGeom prst="pie">
            <a:avLst>
              <a:gd name="adj1" fmla="val 12503147"/>
              <a:gd name="adj2" fmla="val 19572961"/>
            </a:avLst>
          </a:prstGeom>
          <a:solidFill>
            <a:schemeClr val="tx1">
              <a:alpha val="22000"/>
            </a:schemeClr>
          </a:solidFill>
        </p:spPr>
        <p:txBody>
          <a:bodyPr wrap="square" rtlCol="0">
            <a:spAutoFit/>
          </a:bodyPr>
          <a:lstStyle/>
          <a:p>
            <a:endParaRPr lang="it-IT">
              <a:solidFill>
                <a:schemeClr val="tx1"/>
              </a:solidFill>
            </a:endParaRPr>
          </a:p>
        </p:txBody>
      </p:sp>
      <p:sp>
        <p:nvSpPr>
          <p:cNvPr id="43" name="Cerchio parziale 1474">
            <a:extLst>
              <a:ext uri="{FF2B5EF4-FFF2-40B4-BE49-F238E27FC236}">
                <a16:creationId xmlns:a16="http://schemas.microsoft.com/office/drawing/2014/main" id="{56E9447A-11F6-8148-A443-2164EF565000}"/>
              </a:ext>
            </a:extLst>
          </p:cNvPr>
          <p:cNvSpPr/>
          <p:nvPr/>
        </p:nvSpPr>
        <p:spPr>
          <a:xfrm rot="262197">
            <a:off x="6100265" y="4215815"/>
            <a:ext cx="1310427" cy="1191979"/>
          </a:xfrm>
          <a:prstGeom prst="pie">
            <a:avLst>
              <a:gd name="adj1" fmla="val 12503147"/>
              <a:gd name="adj2" fmla="val 19572961"/>
            </a:avLst>
          </a:prstGeom>
          <a:solidFill>
            <a:schemeClr val="tx1">
              <a:alpha val="22000"/>
            </a:schemeClr>
          </a:solidFill>
        </p:spPr>
        <p:txBody>
          <a:bodyPr wrap="square" rtlCol="0">
            <a:spAutoFit/>
          </a:bodyPr>
          <a:lstStyle/>
          <a:p>
            <a:endParaRPr lang="it-IT">
              <a:solidFill>
                <a:schemeClr val="tx1"/>
              </a:solidFill>
            </a:endParaRPr>
          </a:p>
        </p:txBody>
      </p:sp>
      <p:sp>
        <p:nvSpPr>
          <p:cNvPr id="44" name="Cerchio parziale 1474">
            <a:extLst>
              <a:ext uri="{FF2B5EF4-FFF2-40B4-BE49-F238E27FC236}">
                <a16:creationId xmlns:a16="http://schemas.microsoft.com/office/drawing/2014/main" id="{99B334C0-EC65-BD4C-8C51-F83F0D8B5793}"/>
              </a:ext>
            </a:extLst>
          </p:cNvPr>
          <p:cNvSpPr/>
          <p:nvPr/>
        </p:nvSpPr>
        <p:spPr>
          <a:xfrm rot="7332410">
            <a:off x="6553892" y="4694143"/>
            <a:ext cx="1310427" cy="1191979"/>
          </a:xfrm>
          <a:prstGeom prst="pie">
            <a:avLst>
              <a:gd name="adj1" fmla="val 12503147"/>
              <a:gd name="adj2" fmla="val 19572961"/>
            </a:avLst>
          </a:prstGeom>
          <a:solidFill>
            <a:schemeClr val="tx1">
              <a:alpha val="22000"/>
            </a:schemeClr>
          </a:solidFill>
        </p:spPr>
        <p:txBody>
          <a:bodyPr wrap="square" rtlCol="0">
            <a:spAutoFit/>
          </a:bodyPr>
          <a:lstStyle/>
          <a:p>
            <a:endParaRPr lang="it-IT">
              <a:solidFill>
                <a:schemeClr val="tx1"/>
              </a:solidFill>
            </a:endParaRPr>
          </a:p>
        </p:txBody>
      </p:sp>
      <p:graphicFrame>
        <p:nvGraphicFramePr>
          <p:cNvPr id="38" name="Diagramma 38">
            <a:extLst>
              <a:ext uri="{FF2B5EF4-FFF2-40B4-BE49-F238E27FC236}">
                <a16:creationId xmlns:a16="http://schemas.microsoft.com/office/drawing/2014/main" id="{02864931-A27D-4813-A449-F6FBA46ECB2F}"/>
              </a:ext>
            </a:extLst>
          </p:cNvPr>
          <p:cNvGraphicFramePr/>
          <p:nvPr>
            <p:extLst>
              <p:ext uri="{D42A27DB-BD31-4B8C-83A1-F6EECF244321}">
                <p14:modId xmlns:p14="http://schemas.microsoft.com/office/powerpoint/2010/main" val="29869770"/>
              </p:ext>
            </p:extLst>
          </p:nvPr>
        </p:nvGraphicFramePr>
        <p:xfrm>
          <a:off x="885265" y="2126878"/>
          <a:ext cx="11161057" cy="3702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11" name="Ritardo 1610">
            <a:extLst>
              <a:ext uri="{FF2B5EF4-FFF2-40B4-BE49-F238E27FC236}">
                <a16:creationId xmlns:a16="http://schemas.microsoft.com/office/drawing/2014/main" id="{20259080-EBEE-47BF-9755-B3F9474C9462}"/>
              </a:ext>
            </a:extLst>
          </p:cNvPr>
          <p:cNvSpPr/>
          <p:nvPr/>
        </p:nvSpPr>
        <p:spPr>
          <a:xfrm>
            <a:off x="3991130" y="2577247"/>
            <a:ext cx="1042146" cy="1202908"/>
          </a:xfrm>
          <a:prstGeom prst="flowChartDelay">
            <a:avLst/>
          </a:prstGeom>
          <a:solidFill>
            <a:schemeClr val="tx1">
              <a:alpha val="22000"/>
            </a:schemeClr>
          </a:solidFill>
        </p:spPr>
        <p:txBody>
          <a:bodyPr wrap="square" rtlCol="0">
            <a:spAutoFit/>
          </a:bodyPr>
          <a:lstStyle/>
          <a:p>
            <a:endParaRPr lang="it-IT">
              <a:solidFill>
                <a:schemeClr val="tx1"/>
              </a:solidFill>
            </a:endParaRPr>
          </a:p>
        </p:txBody>
      </p:sp>
      <p:sp>
        <p:nvSpPr>
          <p:cNvPr id="1530" name="Ritardo 1529">
            <a:extLst>
              <a:ext uri="{FF2B5EF4-FFF2-40B4-BE49-F238E27FC236}">
                <a16:creationId xmlns:a16="http://schemas.microsoft.com/office/drawing/2014/main" id="{EF88C7E6-6D07-4D5B-82E8-E8F8D0320986}"/>
              </a:ext>
            </a:extLst>
          </p:cNvPr>
          <p:cNvSpPr/>
          <p:nvPr/>
        </p:nvSpPr>
        <p:spPr>
          <a:xfrm rot="10800000">
            <a:off x="2680042" y="2577247"/>
            <a:ext cx="1042146" cy="1202908"/>
          </a:xfrm>
          <a:prstGeom prst="flowChartDelay">
            <a:avLst/>
          </a:prstGeom>
          <a:solidFill>
            <a:schemeClr val="tx1">
              <a:alpha val="22000"/>
            </a:schemeClr>
          </a:solidFill>
        </p:spPr>
        <p:txBody>
          <a:bodyPr wrap="square" rtlCol="0">
            <a:spAutoFit/>
          </a:bodyPr>
          <a:lstStyle/>
          <a:p>
            <a:endParaRPr lang="it-IT">
              <a:solidFill>
                <a:schemeClr val="tx1"/>
              </a:solidFill>
            </a:endParaRPr>
          </a:p>
        </p:txBody>
      </p:sp>
      <p:sp>
        <p:nvSpPr>
          <p:cNvPr id="1481" name="Ovale 1480">
            <a:extLst>
              <a:ext uri="{FF2B5EF4-FFF2-40B4-BE49-F238E27FC236}">
                <a16:creationId xmlns:a16="http://schemas.microsoft.com/office/drawing/2014/main" id="{AD29E45F-D026-4628-8C5B-6A192C76C317}"/>
              </a:ext>
            </a:extLst>
          </p:cNvPr>
          <p:cNvSpPr/>
          <p:nvPr/>
        </p:nvSpPr>
        <p:spPr>
          <a:xfrm>
            <a:off x="145116" y="4100792"/>
            <a:ext cx="2095498" cy="1404615"/>
          </a:xfrm>
          <a:prstGeom prst="ellipse">
            <a:avLst/>
          </a:prstGeom>
          <a:solidFill>
            <a:schemeClr val="tx1">
              <a:alpha val="22000"/>
            </a:schemeClr>
          </a:solidFill>
        </p:spPr>
        <p:txBody>
          <a:bodyPr wrap="square" rtlCol="0">
            <a:spAutoFit/>
          </a:bodyPr>
          <a:lstStyle/>
          <a:p>
            <a:endParaRPr lang="it-IT">
              <a:solidFill>
                <a:schemeClr val="tx1"/>
              </a:solidFill>
            </a:endParaRPr>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323806" cy="1499616"/>
          </a:xfrm>
        </p:spPr>
        <p:txBody>
          <a:bodyPr>
            <a:normAutofit/>
          </a:bodyPr>
          <a:lstStyle/>
          <a:p>
            <a:r>
              <a:rPr lang="it-IT" dirty="0"/>
              <a:t>PRICING – </a:t>
            </a:r>
            <a:r>
              <a:rPr lang="it-IT" dirty="0" err="1"/>
              <a:t>context</a:t>
            </a:r>
            <a:r>
              <a:rPr lang="it-IT" dirty="0"/>
              <a:t> generation</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Split </a:t>
            </a:r>
            <a:r>
              <a:rPr lang="it-IT" dirty="0" err="1"/>
              <a:t>timeline</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pic>
        <p:nvPicPr>
          <p:cNvPr id="14" name="Immagine 5" descr="Immagine che contiene scuro&#10;&#10;Descrizione generata automaticamente">
            <a:extLst>
              <a:ext uri="{FF2B5EF4-FFF2-40B4-BE49-F238E27FC236}">
                <a16:creationId xmlns:a16="http://schemas.microsoft.com/office/drawing/2014/main" id="{2EA55E73-16F0-4802-AC15-9A054FCC35B2}"/>
              </a:ext>
            </a:extLst>
          </p:cNvPr>
          <p:cNvPicPr>
            <a:picLocks noChangeAspect="1"/>
          </p:cNvPicPr>
          <p:nvPr/>
        </p:nvPicPr>
        <p:blipFill>
          <a:blip r:embed="rId8"/>
          <a:stretch>
            <a:fillRect/>
          </a:stretch>
        </p:blipFill>
        <p:spPr>
          <a:xfrm>
            <a:off x="620897" y="4058703"/>
            <a:ext cx="748557" cy="748556"/>
          </a:xfrm>
          <a:prstGeom prst="rect">
            <a:avLst/>
          </a:prstGeom>
        </p:spPr>
      </p:pic>
      <p:pic>
        <p:nvPicPr>
          <p:cNvPr id="16" name="Immagine 1295" descr="Immagine che contiene grafica vettoriale&#10;&#10;Descrizione generata automaticamente">
            <a:extLst>
              <a:ext uri="{FF2B5EF4-FFF2-40B4-BE49-F238E27FC236}">
                <a16:creationId xmlns:a16="http://schemas.microsoft.com/office/drawing/2014/main" id="{1DB89F89-98FE-4AE5-8C95-88F7F4274C1A}"/>
              </a:ext>
            </a:extLst>
          </p:cNvPr>
          <p:cNvPicPr>
            <a:picLocks noChangeAspect="1"/>
          </p:cNvPicPr>
          <p:nvPr/>
        </p:nvPicPr>
        <p:blipFill>
          <a:blip r:embed="rId9"/>
          <a:stretch>
            <a:fillRect/>
          </a:stretch>
        </p:blipFill>
        <p:spPr>
          <a:xfrm>
            <a:off x="331694" y="4500281"/>
            <a:ext cx="871819" cy="849408"/>
          </a:xfrm>
          <a:prstGeom prst="rect">
            <a:avLst/>
          </a:prstGeom>
        </p:spPr>
      </p:pic>
      <p:pic>
        <p:nvPicPr>
          <p:cNvPr id="19" name="Immagine 37" descr="Immagine che contiene testo&#10;&#10;Descrizione generata automaticamente">
            <a:extLst>
              <a:ext uri="{FF2B5EF4-FFF2-40B4-BE49-F238E27FC236}">
                <a16:creationId xmlns:a16="http://schemas.microsoft.com/office/drawing/2014/main" id="{8C17FFDD-7ADF-45ED-8153-A11383F8BA08}"/>
              </a:ext>
            </a:extLst>
          </p:cNvPr>
          <p:cNvPicPr>
            <a:picLocks noChangeAspect="1"/>
          </p:cNvPicPr>
          <p:nvPr/>
        </p:nvPicPr>
        <p:blipFill rotWithShape="1">
          <a:blip r:embed="rId10"/>
          <a:srcRect l="-1870" t="-990" r="935" b="12871"/>
          <a:stretch/>
        </p:blipFill>
        <p:spPr>
          <a:xfrm>
            <a:off x="533398" y="4500281"/>
            <a:ext cx="759745" cy="647968"/>
          </a:xfrm>
          <a:prstGeom prst="rect">
            <a:avLst/>
          </a:prstGeom>
        </p:spPr>
      </p:pic>
      <p:pic>
        <p:nvPicPr>
          <p:cNvPr id="31" name="Immagine 38">
            <a:extLst>
              <a:ext uri="{FF2B5EF4-FFF2-40B4-BE49-F238E27FC236}">
                <a16:creationId xmlns:a16="http://schemas.microsoft.com/office/drawing/2014/main" id="{96393783-5ED7-4BBD-8DA2-CA1E245DB94B}"/>
              </a:ext>
            </a:extLst>
          </p:cNvPr>
          <p:cNvPicPr>
            <a:picLocks noChangeAspect="1"/>
          </p:cNvPicPr>
          <p:nvPr/>
        </p:nvPicPr>
        <p:blipFill rotWithShape="1">
          <a:blip r:embed="rId11"/>
          <a:srcRect t="-410" r="1053" b="11111"/>
          <a:stretch/>
        </p:blipFill>
        <p:spPr>
          <a:xfrm>
            <a:off x="219632" y="4574173"/>
            <a:ext cx="647727" cy="596459"/>
          </a:xfrm>
          <a:prstGeom prst="rect">
            <a:avLst/>
          </a:prstGeom>
        </p:spPr>
      </p:pic>
      <p:pic>
        <p:nvPicPr>
          <p:cNvPr id="33" name="Immagine 1294" descr="Immagine che contiene scuro&#10;&#10;Descrizione generata automaticamente">
            <a:extLst>
              <a:ext uri="{FF2B5EF4-FFF2-40B4-BE49-F238E27FC236}">
                <a16:creationId xmlns:a16="http://schemas.microsoft.com/office/drawing/2014/main" id="{32F5C201-20E2-439A-BCFD-FD123BD1C487}"/>
              </a:ext>
            </a:extLst>
          </p:cNvPr>
          <p:cNvPicPr>
            <a:picLocks noChangeAspect="1"/>
          </p:cNvPicPr>
          <p:nvPr/>
        </p:nvPicPr>
        <p:blipFill>
          <a:blip r:embed="rId12"/>
          <a:stretch>
            <a:fillRect/>
          </a:stretch>
        </p:blipFill>
        <p:spPr>
          <a:xfrm>
            <a:off x="970428" y="4052046"/>
            <a:ext cx="759762" cy="759760"/>
          </a:xfrm>
          <a:prstGeom prst="rect">
            <a:avLst/>
          </a:prstGeom>
        </p:spPr>
      </p:pic>
      <p:pic>
        <p:nvPicPr>
          <p:cNvPr id="35" name="Immagine 1296" descr="Immagine che contiene testo, clipart&#10;&#10;Descrizione generata automaticamente">
            <a:extLst>
              <a:ext uri="{FF2B5EF4-FFF2-40B4-BE49-F238E27FC236}">
                <a16:creationId xmlns:a16="http://schemas.microsoft.com/office/drawing/2014/main" id="{8420544A-F8AA-4C1A-9FBB-E34C830B625A}"/>
              </a:ext>
            </a:extLst>
          </p:cNvPr>
          <p:cNvPicPr>
            <a:picLocks noChangeAspect="1"/>
          </p:cNvPicPr>
          <p:nvPr/>
        </p:nvPicPr>
        <p:blipFill>
          <a:blip r:embed="rId13"/>
          <a:stretch>
            <a:fillRect/>
          </a:stretch>
        </p:blipFill>
        <p:spPr>
          <a:xfrm>
            <a:off x="1228165" y="4556309"/>
            <a:ext cx="871819" cy="860614"/>
          </a:xfrm>
          <a:prstGeom prst="rect">
            <a:avLst/>
          </a:prstGeom>
        </p:spPr>
      </p:pic>
      <p:pic>
        <p:nvPicPr>
          <p:cNvPr id="37" name="Immagine 1297" descr="Immagine che contiene finestra&#10;&#10;Descrizione generata automaticamente">
            <a:extLst>
              <a:ext uri="{FF2B5EF4-FFF2-40B4-BE49-F238E27FC236}">
                <a16:creationId xmlns:a16="http://schemas.microsoft.com/office/drawing/2014/main" id="{A3BEF809-8BC7-4B51-B7E9-D678DF03F6FB}"/>
              </a:ext>
            </a:extLst>
          </p:cNvPr>
          <p:cNvPicPr>
            <a:picLocks noChangeAspect="1"/>
          </p:cNvPicPr>
          <p:nvPr/>
        </p:nvPicPr>
        <p:blipFill>
          <a:blip r:embed="rId14"/>
          <a:stretch>
            <a:fillRect/>
          </a:stretch>
        </p:blipFill>
        <p:spPr>
          <a:xfrm>
            <a:off x="880781" y="4556309"/>
            <a:ext cx="826998" cy="860616"/>
          </a:xfrm>
          <a:prstGeom prst="rect">
            <a:avLst/>
          </a:prstGeom>
        </p:spPr>
      </p:pic>
      <p:pic>
        <p:nvPicPr>
          <p:cNvPr id="1523" name="Immagine 5" descr="Immagine che contiene scuro&#10;&#10;Descrizione generata automaticamente">
            <a:extLst>
              <a:ext uri="{FF2B5EF4-FFF2-40B4-BE49-F238E27FC236}">
                <a16:creationId xmlns:a16="http://schemas.microsoft.com/office/drawing/2014/main" id="{98F22E26-94F9-4016-A682-1C6778A73BC2}"/>
              </a:ext>
            </a:extLst>
          </p:cNvPr>
          <p:cNvPicPr>
            <a:picLocks noChangeAspect="1"/>
          </p:cNvPicPr>
          <p:nvPr/>
        </p:nvPicPr>
        <p:blipFill>
          <a:blip r:embed="rId8"/>
          <a:stretch>
            <a:fillRect/>
          </a:stretch>
        </p:blipFill>
        <p:spPr>
          <a:xfrm>
            <a:off x="2671573" y="2377820"/>
            <a:ext cx="748557" cy="748556"/>
          </a:xfrm>
          <a:prstGeom prst="rect">
            <a:avLst/>
          </a:prstGeom>
        </p:spPr>
      </p:pic>
      <p:pic>
        <p:nvPicPr>
          <p:cNvPr id="1527" name="Immagine 1294" descr="Immagine che contiene scuro&#10;&#10;Descrizione generata automaticamente">
            <a:extLst>
              <a:ext uri="{FF2B5EF4-FFF2-40B4-BE49-F238E27FC236}">
                <a16:creationId xmlns:a16="http://schemas.microsoft.com/office/drawing/2014/main" id="{D9C30C24-6DB3-483D-BC5A-7069382D25EB}"/>
              </a:ext>
            </a:extLst>
          </p:cNvPr>
          <p:cNvPicPr>
            <a:picLocks noChangeAspect="1"/>
          </p:cNvPicPr>
          <p:nvPr/>
        </p:nvPicPr>
        <p:blipFill>
          <a:blip r:embed="rId12"/>
          <a:stretch>
            <a:fillRect/>
          </a:stretch>
        </p:blipFill>
        <p:spPr>
          <a:xfrm>
            <a:off x="3021104" y="2371162"/>
            <a:ext cx="759762" cy="759760"/>
          </a:xfrm>
          <a:prstGeom prst="rect">
            <a:avLst/>
          </a:prstGeom>
        </p:spPr>
      </p:pic>
      <p:pic>
        <p:nvPicPr>
          <p:cNvPr id="1528" name="Immagine 1296" descr="Immagine che contiene testo, clipart&#10;&#10;Descrizione generata automaticamente">
            <a:extLst>
              <a:ext uri="{FF2B5EF4-FFF2-40B4-BE49-F238E27FC236}">
                <a16:creationId xmlns:a16="http://schemas.microsoft.com/office/drawing/2014/main" id="{54855F61-D9EC-4275-AC43-03F86B20D9CE}"/>
              </a:ext>
            </a:extLst>
          </p:cNvPr>
          <p:cNvPicPr>
            <a:picLocks noChangeAspect="1"/>
          </p:cNvPicPr>
          <p:nvPr/>
        </p:nvPicPr>
        <p:blipFill>
          <a:blip r:embed="rId13"/>
          <a:stretch>
            <a:fillRect/>
          </a:stretch>
        </p:blipFill>
        <p:spPr>
          <a:xfrm>
            <a:off x="4220135" y="2617691"/>
            <a:ext cx="871819" cy="860614"/>
          </a:xfrm>
          <a:prstGeom prst="rect">
            <a:avLst/>
          </a:prstGeom>
        </p:spPr>
      </p:pic>
      <p:pic>
        <p:nvPicPr>
          <p:cNvPr id="1529" name="Immagine 1297" descr="Immagine che contiene finestra&#10;&#10;Descrizione generata automaticamente">
            <a:extLst>
              <a:ext uri="{FF2B5EF4-FFF2-40B4-BE49-F238E27FC236}">
                <a16:creationId xmlns:a16="http://schemas.microsoft.com/office/drawing/2014/main" id="{58538587-91AB-4601-A0D8-D7B9EC9ED447}"/>
              </a:ext>
            </a:extLst>
          </p:cNvPr>
          <p:cNvPicPr>
            <a:picLocks noChangeAspect="1"/>
          </p:cNvPicPr>
          <p:nvPr/>
        </p:nvPicPr>
        <p:blipFill>
          <a:blip r:embed="rId14"/>
          <a:stretch>
            <a:fillRect/>
          </a:stretch>
        </p:blipFill>
        <p:spPr>
          <a:xfrm>
            <a:off x="3872751" y="2617691"/>
            <a:ext cx="826998" cy="860616"/>
          </a:xfrm>
          <a:prstGeom prst="rect">
            <a:avLst/>
          </a:prstGeom>
        </p:spPr>
      </p:pic>
      <p:pic>
        <p:nvPicPr>
          <p:cNvPr id="1524" name="Immagine 1295" descr="Immagine che contiene grafica vettoriale&#10;&#10;Descrizione generata automaticamente">
            <a:extLst>
              <a:ext uri="{FF2B5EF4-FFF2-40B4-BE49-F238E27FC236}">
                <a16:creationId xmlns:a16="http://schemas.microsoft.com/office/drawing/2014/main" id="{86F8F567-000B-4E8E-829F-13004B766597}"/>
              </a:ext>
            </a:extLst>
          </p:cNvPr>
          <p:cNvPicPr>
            <a:picLocks noChangeAspect="1"/>
          </p:cNvPicPr>
          <p:nvPr/>
        </p:nvPicPr>
        <p:blipFill>
          <a:blip r:embed="rId9"/>
          <a:stretch>
            <a:fillRect/>
          </a:stretch>
        </p:blipFill>
        <p:spPr>
          <a:xfrm>
            <a:off x="2830605" y="2931457"/>
            <a:ext cx="871819" cy="849408"/>
          </a:xfrm>
          <a:prstGeom prst="rect">
            <a:avLst/>
          </a:prstGeom>
        </p:spPr>
      </p:pic>
      <p:pic>
        <p:nvPicPr>
          <p:cNvPr id="1525" name="Immagine 37" descr="Immagine che contiene testo&#10;&#10;Descrizione generata automaticamente">
            <a:extLst>
              <a:ext uri="{FF2B5EF4-FFF2-40B4-BE49-F238E27FC236}">
                <a16:creationId xmlns:a16="http://schemas.microsoft.com/office/drawing/2014/main" id="{F657AAEB-CF10-4F2F-BAE5-FB7DB2CA95B0}"/>
              </a:ext>
            </a:extLst>
          </p:cNvPr>
          <p:cNvPicPr>
            <a:picLocks noChangeAspect="1"/>
          </p:cNvPicPr>
          <p:nvPr/>
        </p:nvPicPr>
        <p:blipFill rotWithShape="1">
          <a:blip r:embed="rId10"/>
          <a:srcRect l="-1870" t="-990" r="935" b="12871"/>
          <a:stretch/>
        </p:blipFill>
        <p:spPr>
          <a:xfrm>
            <a:off x="3032309" y="2920725"/>
            <a:ext cx="759745" cy="647968"/>
          </a:xfrm>
          <a:prstGeom prst="rect">
            <a:avLst/>
          </a:prstGeom>
        </p:spPr>
      </p:pic>
      <p:pic>
        <p:nvPicPr>
          <p:cNvPr id="1526" name="Immagine 38">
            <a:extLst>
              <a:ext uri="{FF2B5EF4-FFF2-40B4-BE49-F238E27FC236}">
                <a16:creationId xmlns:a16="http://schemas.microsoft.com/office/drawing/2014/main" id="{8079278F-7670-43D2-8F63-739BA9DFC058}"/>
              </a:ext>
            </a:extLst>
          </p:cNvPr>
          <p:cNvPicPr>
            <a:picLocks noChangeAspect="1"/>
          </p:cNvPicPr>
          <p:nvPr/>
        </p:nvPicPr>
        <p:blipFill rotWithShape="1">
          <a:blip r:embed="rId11"/>
          <a:srcRect t="-410" r="1053" b="11111"/>
          <a:stretch/>
        </p:blipFill>
        <p:spPr>
          <a:xfrm>
            <a:off x="2718543" y="3005348"/>
            <a:ext cx="647727" cy="596459"/>
          </a:xfrm>
          <a:prstGeom prst="rect">
            <a:avLst/>
          </a:prstGeom>
        </p:spPr>
      </p:pic>
      <p:pic>
        <p:nvPicPr>
          <p:cNvPr id="1753" name="Immagine 5" descr="Immagine che contiene scuro&#10;&#10;Descrizione generata automaticamente">
            <a:extLst>
              <a:ext uri="{FF2B5EF4-FFF2-40B4-BE49-F238E27FC236}">
                <a16:creationId xmlns:a16="http://schemas.microsoft.com/office/drawing/2014/main" id="{676E81DF-43B5-4D69-B145-6B411B2C63EF}"/>
              </a:ext>
            </a:extLst>
          </p:cNvPr>
          <p:cNvPicPr>
            <a:picLocks noChangeAspect="1"/>
          </p:cNvPicPr>
          <p:nvPr/>
        </p:nvPicPr>
        <p:blipFill>
          <a:blip r:embed="rId8"/>
          <a:stretch>
            <a:fillRect/>
          </a:stretch>
        </p:blipFill>
        <p:spPr>
          <a:xfrm>
            <a:off x="6248488" y="4137143"/>
            <a:ext cx="748557" cy="748556"/>
          </a:xfrm>
          <a:prstGeom prst="rect">
            <a:avLst/>
          </a:prstGeom>
        </p:spPr>
      </p:pic>
      <p:pic>
        <p:nvPicPr>
          <p:cNvPr id="1754" name="Immagine 1294" descr="Immagine che contiene scuro&#10;&#10;Descrizione generata automaticamente">
            <a:extLst>
              <a:ext uri="{FF2B5EF4-FFF2-40B4-BE49-F238E27FC236}">
                <a16:creationId xmlns:a16="http://schemas.microsoft.com/office/drawing/2014/main" id="{76E466F8-0269-4240-ABEE-5C26014D8E5B}"/>
              </a:ext>
            </a:extLst>
          </p:cNvPr>
          <p:cNvPicPr>
            <a:picLocks noChangeAspect="1"/>
          </p:cNvPicPr>
          <p:nvPr/>
        </p:nvPicPr>
        <p:blipFill>
          <a:blip r:embed="rId12"/>
          <a:stretch>
            <a:fillRect/>
          </a:stretch>
        </p:blipFill>
        <p:spPr>
          <a:xfrm>
            <a:off x="6598019" y="4130485"/>
            <a:ext cx="759762" cy="759760"/>
          </a:xfrm>
          <a:prstGeom prst="rect">
            <a:avLst/>
          </a:prstGeom>
        </p:spPr>
      </p:pic>
      <p:pic>
        <p:nvPicPr>
          <p:cNvPr id="1755" name="Immagine 1296" descr="Immagine che contiene testo, clipart&#10;&#10;Descrizione generata automaticamente">
            <a:extLst>
              <a:ext uri="{FF2B5EF4-FFF2-40B4-BE49-F238E27FC236}">
                <a16:creationId xmlns:a16="http://schemas.microsoft.com/office/drawing/2014/main" id="{AD7BE0C9-A65E-45F0-954E-55608A77F98E}"/>
              </a:ext>
            </a:extLst>
          </p:cNvPr>
          <p:cNvPicPr>
            <a:picLocks noChangeAspect="1"/>
          </p:cNvPicPr>
          <p:nvPr/>
        </p:nvPicPr>
        <p:blipFill>
          <a:blip r:embed="rId13"/>
          <a:stretch>
            <a:fillRect/>
          </a:stretch>
        </p:blipFill>
        <p:spPr>
          <a:xfrm>
            <a:off x="7262471" y="4926102"/>
            <a:ext cx="871819" cy="860614"/>
          </a:xfrm>
          <a:prstGeom prst="rect">
            <a:avLst/>
          </a:prstGeom>
        </p:spPr>
      </p:pic>
      <p:pic>
        <p:nvPicPr>
          <p:cNvPr id="1756" name="Immagine 1297" descr="Immagine che contiene finestra&#10;&#10;Descrizione generata automaticamente">
            <a:extLst>
              <a:ext uri="{FF2B5EF4-FFF2-40B4-BE49-F238E27FC236}">
                <a16:creationId xmlns:a16="http://schemas.microsoft.com/office/drawing/2014/main" id="{A9E201DE-C9A9-444D-B126-BD8CF390C5B3}"/>
              </a:ext>
            </a:extLst>
          </p:cNvPr>
          <p:cNvPicPr>
            <a:picLocks noChangeAspect="1"/>
          </p:cNvPicPr>
          <p:nvPr/>
        </p:nvPicPr>
        <p:blipFill>
          <a:blip r:embed="rId14"/>
          <a:stretch>
            <a:fillRect/>
          </a:stretch>
        </p:blipFill>
        <p:spPr>
          <a:xfrm>
            <a:off x="6915087" y="4926102"/>
            <a:ext cx="826998" cy="860616"/>
          </a:xfrm>
          <a:prstGeom prst="rect">
            <a:avLst/>
          </a:prstGeom>
        </p:spPr>
      </p:pic>
      <p:pic>
        <p:nvPicPr>
          <p:cNvPr id="1757" name="Immagine 1295" descr="Immagine che contiene grafica vettoriale&#10;&#10;Descrizione generata automaticamente">
            <a:extLst>
              <a:ext uri="{FF2B5EF4-FFF2-40B4-BE49-F238E27FC236}">
                <a16:creationId xmlns:a16="http://schemas.microsoft.com/office/drawing/2014/main" id="{5505034F-5652-46C4-8B68-26A5BEA05D97}"/>
              </a:ext>
            </a:extLst>
          </p:cNvPr>
          <p:cNvPicPr>
            <a:picLocks noChangeAspect="1"/>
          </p:cNvPicPr>
          <p:nvPr/>
        </p:nvPicPr>
        <p:blipFill>
          <a:blip r:embed="rId9"/>
          <a:stretch>
            <a:fillRect/>
          </a:stretch>
        </p:blipFill>
        <p:spPr>
          <a:xfrm>
            <a:off x="5948079" y="4982133"/>
            <a:ext cx="871819" cy="849408"/>
          </a:xfrm>
          <a:prstGeom prst="rect">
            <a:avLst/>
          </a:prstGeom>
        </p:spPr>
      </p:pic>
      <p:pic>
        <p:nvPicPr>
          <p:cNvPr id="1758" name="Immagine 37" descr="Immagine che contiene testo&#10;&#10;Descrizione generata automaticamente">
            <a:extLst>
              <a:ext uri="{FF2B5EF4-FFF2-40B4-BE49-F238E27FC236}">
                <a16:creationId xmlns:a16="http://schemas.microsoft.com/office/drawing/2014/main" id="{72BFC797-0190-4246-8731-733543221C08}"/>
              </a:ext>
            </a:extLst>
          </p:cNvPr>
          <p:cNvPicPr>
            <a:picLocks noChangeAspect="1"/>
          </p:cNvPicPr>
          <p:nvPr/>
        </p:nvPicPr>
        <p:blipFill rotWithShape="1">
          <a:blip r:embed="rId10"/>
          <a:srcRect l="-1870" t="-990" r="935" b="12871"/>
          <a:stretch/>
        </p:blipFill>
        <p:spPr>
          <a:xfrm>
            <a:off x="6149783" y="4982133"/>
            <a:ext cx="759745" cy="647968"/>
          </a:xfrm>
          <a:prstGeom prst="rect">
            <a:avLst/>
          </a:prstGeom>
        </p:spPr>
      </p:pic>
      <p:pic>
        <p:nvPicPr>
          <p:cNvPr id="1759" name="Immagine 38">
            <a:extLst>
              <a:ext uri="{FF2B5EF4-FFF2-40B4-BE49-F238E27FC236}">
                <a16:creationId xmlns:a16="http://schemas.microsoft.com/office/drawing/2014/main" id="{0E7B42C0-21CD-44A9-9EDF-C927EC8CE780}"/>
              </a:ext>
            </a:extLst>
          </p:cNvPr>
          <p:cNvPicPr>
            <a:picLocks noChangeAspect="1"/>
          </p:cNvPicPr>
          <p:nvPr/>
        </p:nvPicPr>
        <p:blipFill rotWithShape="1">
          <a:blip r:embed="rId11"/>
          <a:srcRect t="-410" r="1053" b="11111"/>
          <a:stretch/>
        </p:blipFill>
        <p:spPr>
          <a:xfrm>
            <a:off x="5836017" y="5056024"/>
            <a:ext cx="647727" cy="596459"/>
          </a:xfrm>
          <a:prstGeom prst="rect">
            <a:avLst/>
          </a:prstGeom>
        </p:spPr>
      </p:pic>
    </p:spTree>
    <p:extLst>
      <p:ext uri="{BB962C8B-B14F-4D97-AF65-F5344CB8AC3E}">
        <p14:creationId xmlns:p14="http://schemas.microsoft.com/office/powerpoint/2010/main" val="10065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611"/>
                                        </p:tgtEl>
                                        <p:attrNameLst>
                                          <p:attrName>style.visibility</p:attrName>
                                        </p:attrNameLst>
                                      </p:cBhvr>
                                      <p:to>
                                        <p:strVal val="visible"/>
                                      </p:to>
                                    </p:set>
                                    <p:animEffect transition="in" filter="fade">
                                      <p:cBhvr>
                                        <p:cTn id="7" dur="800" decel="100000"/>
                                        <p:tgtEl>
                                          <p:spTgt spid="1611"/>
                                        </p:tgtEl>
                                      </p:cBhvr>
                                    </p:animEffect>
                                    <p:anim calcmode="lin" valueType="num">
                                      <p:cBhvr>
                                        <p:cTn id="8" dur="800" decel="100000" fill="hold"/>
                                        <p:tgtEl>
                                          <p:spTgt spid="1611"/>
                                        </p:tgtEl>
                                        <p:attrNameLst>
                                          <p:attrName>style.rotation</p:attrName>
                                        </p:attrNameLst>
                                      </p:cBhvr>
                                      <p:tavLst>
                                        <p:tav tm="0">
                                          <p:val>
                                            <p:fltVal val="-90"/>
                                          </p:val>
                                        </p:tav>
                                        <p:tav tm="100000">
                                          <p:val>
                                            <p:fltVal val="0"/>
                                          </p:val>
                                        </p:tav>
                                      </p:tavLst>
                                    </p:anim>
                                    <p:anim calcmode="lin" valueType="num">
                                      <p:cBhvr>
                                        <p:cTn id="9" dur="800" decel="100000" fill="hold"/>
                                        <p:tgtEl>
                                          <p:spTgt spid="1611"/>
                                        </p:tgtEl>
                                        <p:attrNameLst>
                                          <p:attrName>ppt_x</p:attrName>
                                        </p:attrNameLst>
                                      </p:cBhvr>
                                      <p:tavLst>
                                        <p:tav tm="0">
                                          <p:val>
                                            <p:strVal val="#ppt_x+0.4"/>
                                          </p:val>
                                        </p:tav>
                                        <p:tav tm="100000">
                                          <p:val>
                                            <p:strVal val="#ppt_x-0.05"/>
                                          </p:val>
                                        </p:tav>
                                      </p:tavLst>
                                    </p:anim>
                                    <p:anim calcmode="lin" valueType="num">
                                      <p:cBhvr>
                                        <p:cTn id="10" dur="800" decel="100000" fill="hold"/>
                                        <p:tgtEl>
                                          <p:spTgt spid="161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1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11"/>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1530"/>
                                        </p:tgtEl>
                                        <p:attrNameLst>
                                          <p:attrName>style.visibility</p:attrName>
                                        </p:attrNameLst>
                                      </p:cBhvr>
                                      <p:to>
                                        <p:strVal val="visible"/>
                                      </p:to>
                                    </p:set>
                                    <p:animEffect transition="in" filter="fade">
                                      <p:cBhvr>
                                        <p:cTn id="15" dur="800" decel="100000"/>
                                        <p:tgtEl>
                                          <p:spTgt spid="1530"/>
                                        </p:tgtEl>
                                      </p:cBhvr>
                                    </p:animEffect>
                                    <p:anim calcmode="lin" valueType="num">
                                      <p:cBhvr>
                                        <p:cTn id="16" dur="800" decel="100000" fill="hold"/>
                                        <p:tgtEl>
                                          <p:spTgt spid="1530"/>
                                        </p:tgtEl>
                                        <p:attrNameLst>
                                          <p:attrName>style.rotation</p:attrName>
                                        </p:attrNameLst>
                                      </p:cBhvr>
                                      <p:tavLst>
                                        <p:tav tm="0">
                                          <p:val>
                                            <p:fltVal val="-90"/>
                                          </p:val>
                                        </p:tav>
                                        <p:tav tm="100000">
                                          <p:val>
                                            <p:fltVal val="0"/>
                                          </p:val>
                                        </p:tav>
                                      </p:tavLst>
                                    </p:anim>
                                    <p:anim calcmode="lin" valueType="num">
                                      <p:cBhvr>
                                        <p:cTn id="17" dur="800" decel="100000" fill="hold"/>
                                        <p:tgtEl>
                                          <p:spTgt spid="1530"/>
                                        </p:tgtEl>
                                        <p:attrNameLst>
                                          <p:attrName>ppt_x</p:attrName>
                                        </p:attrNameLst>
                                      </p:cBhvr>
                                      <p:tavLst>
                                        <p:tav tm="0">
                                          <p:val>
                                            <p:strVal val="#ppt_x+0.4"/>
                                          </p:val>
                                        </p:tav>
                                        <p:tav tm="100000">
                                          <p:val>
                                            <p:strVal val="#ppt_x-0.05"/>
                                          </p:val>
                                        </p:tav>
                                      </p:tavLst>
                                    </p:anim>
                                    <p:anim calcmode="lin" valueType="num">
                                      <p:cBhvr>
                                        <p:cTn id="18" dur="800" decel="100000" fill="hold"/>
                                        <p:tgtEl>
                                          <p:spTgt spid="1530"/>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530"/>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530"/>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1523"/>
                                        </p:tgtEl>
                                        <p:attrNameLst>
                                          <p:attrName>style.visibility</p:attrName>
                                        </p:attrNameLst>
                                      </p:cBhvr>
                                      <p:to>
                                        <p:strVal val="visible"/>
                                      </p:to>
                                    </p:set>
                                    <p:animEffect transition="in" filter="fade">
                                      <p:cBhvr>
                                        <p:cTn id="23" dur="800" decel="100000"/>
                                        <p:tgtEl>
                                          <p:spTgt spid="1523"/>
                                        </p:tgtEl>
                                      </p:cBhvr>
                                    </p:animEffect>
                                    <p:anim calcmode="lin" valueType="num">
                                      <p:cBhvr>
                                        <p:cTn id="24" dur="800" decel="100000" fill="hold"/>
                                        <p:tgtEl>
                                          <p:spTgt spid="1523"/>
                                        </p:tgtEl>
                                        <p:attrNameLst>
                                          <p:attrName>style.rotation</p:attrName>
                                        </p:attrNameLst>
                                      </p:cBhvr>
                                      <p:tavLst>
                                        <p:tav tm="0">
                                          <p:val>
                                            <p:fltVal val="-90"/>
                                          </p:val>
                                        </p:tav>
                                        <p:tav tm="100000">
                                          <p:val>
                                            <p:fltVal val="0"/>
                                          </p:val>
                                        </p:tav>
                                      </p:tavLst>
                                    </p:anim>
                                    <p:anim calcmode="lin" valueType="num">
                                      <p:cBhvr>
                                        <p:cTn id="25" dur="800" decel="100000" fill="hold"/>
                                        <p:tgtEl>
                                          <p:spTgt spid="1523"/>
                                        </p:tgtEl>
                                        <p:attrNameLst>
                                          <p:attrName>ppt_x</p:attrName>
                                        </p:attrNameLst>
                                      </p:cBhvr>
                                      <p:tavLst>
                                        <p:tav tm="0">
                                          <p:val>
                                            <p:strVal val="#ppt_x+0.4"/>
                                          </p:val>
                                        </p:tav>
                                        <p:tav tm="100000">
                                          <p:val>
                                            <p:strVal val="#ppt_x-0.05"/>
                                          </p:val>
                                        </p:tav>
                                      </p:tavLst>
                                    </p:anim>
                                    <p:anim calcmode="lin" valueType="num">
                                      <p:cBhvr>
                                        <p:cTn id="26" dur="800" decel="100000" fill="hold"/>
                                        <p:tgtEl>
                                          <p:spTgt spid="152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52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523"/>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0"/>
                                  </p:stCondLst>
                                  <p:childTnLst>
                                    <p:set>
                                      <p:cBhvr>
                                        <p:cTn id="30" dur="1" fill="hold">
                                          <p:stCondLst>
                                            <p:cond delay="0"/>
                                          </p:stCondLst>
                                        </p:cTn>
                                        <p:tgtEl>
                                          <p:spTgt spid="1527"/>
                                        </p:tgtEl>
                                        <p:attrNameLst>
                                          <p:attrName>style.visibility</p:attrName>
                                        </p:attrNameLst>
                                      </p:cBhvr>
                                      <p:to>
                                        <p:strVal val="visible"/>
                                      </p:to>
                                    </p:set>
                                    <p:animEffect transition="in" filter="fade">
                                      <p:cBhvr>
                                        <p:cTn id="31" dur="800" decel="100000"/>
                                        <p:tgtEl>
                                          <p:spTgt spid="1527"/>
                                        </p:tgtEl>
                                      </p:cBhvr>
                                    </p:animEffect>
                                    <p:anim calcmode="lin" valueType="num">
                                      <p:cBhvr>
                                        <p:cTn id="32" dur="800" decel="100000" fill="hold"/>
                                        <p:tgtEl>
                                          <p:spTgt spid="1527"/>
                                        </p:tgtEl>
                                        <p:attrNameLst>
                                          <p:attrName>style.rotation</p:attrName>
                                        </p:attrNameLst>
                                      </p:cBhvr>
                                      <p:tavLst>
                                        <p:tav tm="0">
                                          <p:val>
                                            <p:fltVal val="-90"/>
                                          </p:val>
                                        </p:tav>
                                        <p:tav tm="100000">
                                          <p:val>
                                            <p:fltVal val="0"/>
                                          </p:val>
                                        </p:tav>
                                      </p:tavLst>
                                    </p:anim>
                                    <p:anim calcmode="lin" valueType="num">
                                      <p:cBhvr>
                                        <p:cTn id="33" dur="800" decel="100000" fill="hold"/>
                                        <p:tgtEl>
                                          <p:spTgt spid="1527"/>
                                        </p:tgtEl>
                                        <p:attrNameLst>
                                          <p:attrName>ppt_x</p:attrName>
                                        </p:attrNameLst>
                                      </p:cBhvr>
                                      <p:tavLst>
                                        <p:tav tm="0">
                                          <p:val>
                                            <p:strVal val="#ppt_x+0.4"/>
                                          </p:val>
                                        </p:tav>
                                        <p:tav tm="100000">
                                          <p:val>
                                            <p:strVal val="#ppt_x-0.05"/>
                                          </p:val>
                                        </p:tav>
                                      </p:tavLst>
                                    </p:anim>
                                    <p:anim calcmode="lin" valueType="num">
                                      <p:cBhvr>
                                        <p:cTn id="34" dur="800" decel="100000" fill="hold"/>
                                        <p:tgtEl>
                                          <p:spTgt spid="1527"/>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527"/>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527"/>
                                        </p:tgtEl>
                                        <p:attrNameLst>
                                          <p:attrName>ppt_y</p:attrName>
                                        </p:attrNameLst>
                                      </p:cBhvr>
                                      <p:tavLst>
                                        <p:tav tm="0">
                                          <p:val>
                                            <p:strVal val="#ppt_y+0.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1528"/>
                                        </p:tgtEl>
                                        <p:attrNameLst>
                                          <p:attrName>style.visibility</p:attrName>
                                        </p:attrNameLst>
                                      </p:cBhvr>
                                      <p:to>
                                        <p:strVal val="visible"/>
                                      </p:to>
                                    </p:set>
                                    <p:animEffect transition="in" filter="fade">
                                      <p:cBhvr>
                                        <p:cTn id="39" dur="800" decel="100000"/>
                                        <p:tgtEl>
                                          <p:spTgt spid="1528"/>
                                        </p:tgtEl>
                                      </p:cBhvr>
                                    </p:animEffect>
                                    <p:anim calcmode="lin" valueType="num">
                                      <p:cBhvr>
                                        <p:cTn id="40" dur="800" decel="100000" fill="hold"/>
                                        <p:tgtEl>
                                          <p:spTgt spid="1528"/>
                                        </p:tgtEl>
                                        <p:attrNameLst>
                                          <p:attrName>style.rotation</p:attrName>
                                        </p:attrNameLst>
                                      </p:cBhvr>
                                      <p:tavLst>
                                        <p:tav tm="0">
                                          <p:val>
                                            <p:fltVal val="-90"/>
                                          </p:val>
                                        </p:tav>
                                        <p:tav tm="100000">
                                          <p:val>
                                            <p:fltVal val="0"/>
                                          </p:val>
                                        </p:tav>
                                      </p:tavLst>
                                    </p:anim>
                                    <p:anim calcmode="lin" valueType="num">
                                      <p:cBhvr>
                                        <p:cTn id="41" dur="800" decel="100000" fill="hold"/>
                                        <p:tgtEl>
                                          <p:spTgt spid="1528"/>
                                        </p:tgtEl>
                                        <p:attrNameLst>
                                          <p:attrName>ppt_x</p:attrName>
                                        </p:attrNameLst>
                                      </p:cBhvr>
                                      <p:tavLst>
                                        <p:tav tm="0">
                                          <p:val>
                                            <p:strVal val="#ppt_x+0.4"/>
                                          </p:val>
                                        </p:tav>
                                        <p:tav tm="100000">
                                          <p:val>
                                            <p:strVal val="#ppt_x-0.05"/>
                                          </p:val>
                                        </p:tav>
                                      </p:tavLst>
                                    </p:anim>
                                    <p:anim calcmode="lin" valueType="num">
                                      <p:cBhvr>
                                        <p:cTn id="42" dur="800" decel="100000" fill="hold"/>
                                        <p:tgtEl>
                                          <p:spTgt spid="1528"/>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528"/>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528"/>
                                        </p:tgtEl>
                                        <p:attrNameLst>
                                          <p:attrName>ppt_y</p:attrName>
                                        </p:attrNameLst>
                                      </p:cBhvr>
                                      <p:tavLst>
                                        <p:tav tm="0">
                                          <p:val>
                                            <p:strVal val="#ppt_y+0.1"/>
                                          </p:val>
                                        </p:tav>
                                        <p:tav tm="100000">
                                          <p:val>
                                            <p:strVal val="#ppt_y"/>
                                          </p:val>
                                        </p:tav>
                                      </p:tavLst>
                                    </p:anim>
                                  </p:childTnLst>
                                </p:cTn>
                              </p:par>
                              <p:par>
                                <p:cTn id="45" presetID="30" presetClass="entr" presetSubtype="0" fill="hold" nodeType="withEffect">
                                  <p:stCondLst>
                                    <p:cond delay="0"/>
                                  </p:stCondLst>
                                  <p:childTnLst>
                                    <p:set>
                                      <p:cBhvr>
                                        <p:cTn id="46" dur="1" fill="hold">
                                          <p:stCondLst>
                                            <p:cond delay="0"/>
                                          </p:stCondLst>
                                        </p:cTn>
                                        <p:tgtEl>
                                          <p:spTgt spid="1529"/>
                                        </p:tgtEl>
                                        <p:attrNameLst>
                                          <p:attrName>style.visibility</p:attrName>
                                        </p:attrNameLst>
                                      </p:cBhvr>
                                      <p:to>
                                        <p:strVal val="visible"/>
                                      </p:to>
                                    </p:set>
                                    <p:animEffect transition="in" filter="fade">
                                      <p:cBhvr>
                                        <p:cTn id="47" dur="800" decel="100000"/>
                                        <p:tgtEl>
                                          <p:spTgt spid="1529"/>
                                        </p:tgtEl>
                                      </p:cBhvr>
                                    </p:animEffect>
                                    <p:anim calcmode="lin" valueType="num">
                                      <p:cBhvr>
                                        <p:cTn id="48" dur="800" decel="100000" fill="hold"/>
                                        <p:tgtEl>
                                          <p:spTgt spid="1529"/>
                                        </p:tgtEl>
                                        <p:attrNameLst>
                                          <p:attrName>style.rotation</p:attrName>
                                        </p:attrNameLst>
                                      </p:cBhvr>
                                      <p:tavLst>
                                        <p:tav tm="0">
                                          <p:val>
                                            <p:fltVal val="-90"/>
                                          </p:val>
                                        </p:tav>
                                        <p:tav tm="100000">
                                          <p:val>
                                            <p:fltVal val="0"/>
                                          </p:val>
                                        </p:tav>
                                      </p:tavLst>
                                    </p:anim>
                                    <p:anim calcmode="lin" valueType="num">
                                      <p:cBhvr>
                                        <p:cTn id="49" dur="800" decel="100000" fill="hold"/>
                                        <p:tgtEl>
                                          <p:spTgt spid="1529"/>
                                        </p:tgtEl>
                                        <p:attrNameLst>
                                          <p:attrName>ppt_x</p:attrName>
                                        </p:attrNameLst>
                                      </p:cBhvr>
                                      <p:tavLst>
                                        <p:tav tm="0">
                                          <p:val>
                                            <p:strVal val="#ppt_x+0.4"/>
                                          </p:val>
                                        </p:tav>
                                        <p:tav tm="100000">
                                          <p:val>
                                            <p:strVal val="#ppt_x-0.05"/>
                                          </p:val>
                                        </p:tav>
                                      </p:tavLst>
                                    </p:anim>
                                    <p:anim calcmode="lin" valueType="num">
                                      <p:cBhvr>
                                        <p:cTn id="50" dur="800" decel="100000" fill="hold"/>
                                        <p:tgtEl>
                                          <p:spTgt spid="1529"/>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1529"/>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1529"/>
                                        </p:tgtEl>
                                        <p:attrNameLst>
                                          <p:attrName>ppt_y</p:attrName>
                                        </p:attrNameLst>
                                      </p:cBhvr>
                                      <p:tavLst>
                                        <p:tav tm="0">
                                          <p:val>
                                            <p:strVal val="#ppt_y+0.1"/>
                                          </p:val>
                                        </p:tav>
                                        <p:tav tm="100000">
                                          <p:val>
                                            <p:strVal val="#ppt_y"/>
                                          </p:val>
                                        </p:tav>
                                      </p:tavLst>
                                    </p:anim>
                                  </p:childTnLst>
                                </p:cTn>
                              </p:par>
                              <p:par>
                                <p:cTn id="53" presetID="30" presetClass="entr" presetSubtype="0" fill="hold" nodeType="withEffect">
                                  <p:stCondLst>
                                    <p:cond delay="0"/>
                                  </p:stCondLst>
                                  <p:childTnLst>
                                    <p:set>
                                      <p:cBhvr>
                                        <p:cTn id="54" dur="1" fill="hold">
                                          <p:stCondLst>
                                            <p:cond delay="0"/>
                                          </p:stCondLst>
                                        </p:cTn>
                                        <p:tgtEl>
                                          <p:spTgt spid="1524"/>
                                        </p:tgtEl>
                                        <p:attrNameLst>
                                          <p:attrName>style.visibility</p:attrName>
                                        </p:attrNameLst>
                                      </p:cBhvr>
                                      <p:to>
                                        <p:strVal val="visible"/>
                                      </p:to>
                                    </p:set>
                                    <p:animEffect transition="in" filter="fade">
                                      <p:cBhvr>
                                        <p:cTn id="55" dur="800" decel="100000"/>
                                        <p:tgtEl>
                                          <p:spTgt spid="1524"/>
                                        </p:tgtEl>
                                      </p:cBhvr>
                                    </p:animEffect>
                                    <p:anim calcmode="lin" valueType="num">
                                      <p:cBhvr>
                                        <p:cTn id="56" dur="800" decel="100000" fill="hold"/>
                                        <p:tgtEl>
                                          <p:spTgt spid="1524"/>
                                        </p:tgtEl>
                                        <p:attrNameLst>
                                          <p:attrName>style.rotation</p:attrName>
                                        </p:attrNameLst>
                                      </p:cBhvr>
                                      <p:tavLst>
                                        <p:tav tm="0">
                                          <p:val>
                                            <p:fltVal val="-90"/>
                                          </p:val>
                                        </p:tav>
                                        <p:tav tm="100000">
                                          <p:val>
                                            <p:fltVal val="0"/>
                                          </p:val>
                                        </p:tav>
                                      </p:tavLst>
                                    </p:anim>
                                    <p:anim calcmode="lin" valueType="num">
                                      <p:cBhvr>
                                        <p:cTn id="57" dur="800" decel="100000" fill="hold"/>
                                        <p:tgtEl>
                                          <p:spTgt spid="1524"/>
                                        </p:tgtEl>
                                        <p:attrNameLst>
                                          <p:attrName>ppt_x</p:attrName>
                                        </p:attrNameLst>
                                      </p:cBhvr>
                                      <p:tavLst>
                                        <p:tav tm="0">
                                          <p:val>
                                            <p:strVal val="#ppt_x+0.4"/>
                                          </p:val>
                                        </p:tav>
                                        <p:tav tm="100000">
                                          <p:val>
                                            <p:strVal val="#ppt_x-0.05"/>
                                          </p:val>
                                        </p:tav>
                                      </p:tavLst>
                                    </p:anim>
                                    <p:anim calcmode="lin" valueType="num">
                                      <p:cBhvr>
                                        <p:cTn id="58" dur="800" decel="100000" fill="hold"/>
                                        <p:tgtEl>
                                          <p:spTgt spid="1524"/>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1524"/>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1524"/>
                                        </p:tgtEl>
                                        <p:attrNameLst>
                                          <p:attrName>ppt_y</p:attrName>
                                        </p:attrNameLst>
                                      </p:cBhvr>
                                      <p:tavLst>
                                        <p:tav tm="0">
                                          <p:val>
                                            <p:strVal val="#ppt_y+0.1"/>
                                          </p:val>
                                        </p:tav>
                                        <p:tav tm="100000">
                                          <p:val>
                                            <p:strVal val="#ppt_y"/>
                                          </p:val>
                                        </p:tav>
                                      </p:tavLst>
                                    </p:anim>
                                  </p:childTnLst>
                                </p:cTn>
                              </p:par>
                              <p:par>
                                <p:cTn id="61" presetID="30" presetClass="entr" presetSubtype="0" fill="hold" nodeType="withEffect">
                                  <p:stCondLst>
                                    <p:cond delay="0"/>
                                  </p:stCondLst>
                                  <p:childTnLst>
                                    <p:set>
                                      <p:cBhvr>
                                        <p:cTn id="62" dur="1" fill="hold">
                                          <p:stCondLst>
                                            <p:cond delay="0"/>
                                          </p:stCondLst>
                                        </p:cTn>
                                        <p:tgtEl>
                                          <p:spTgt spid="1525"/>
                                        </p:tgtEl>
                                        <p:attrNameLst>
                                          <p:attrName>style.visibility</p:attrName>
                                        </p:attrNameLst>
                                      </p:cBhvr>
                                      <p:to>
                                        <p:strVal val="visible"/>
                                      </p:to>
                                    </p:set>
                                    <p:animEffect transition="in" filter="fade">
                                      <p:cBhvr>
                                        <p:cTn id="63" dur="800" decel="100000"/>
                                        <p:tgtEl>
                                          <p:spTgt spid="1525"/>
                                        </p:tgtEl>
                                      </p:cBhvr>
                                    </p:animEffect>
                                    <p:anim calcmode="lin" valueType="num">
                                      <p:cBhvr>
                                        <p:cTn id="64" dur="800" decel="100000" fill="hold"/>
                                        <p:tgtEl>
                                          <p:spTgt spid="1525"/>
                                        </p:tgtEl>
                                        <p:attrNameLst>
                                          <p:attrName>style.rotation</p:attrName>
                                        </p:attrNameLst>
                                      </p:cBhvr>
                                      <p:tavLst>
                                        <p:tav tm="0">
                                          <p:val>
                                            <p:fltVal val="-90"/>
                                          </p:val>
                                        </p:tav>
                                        <p:tav tm="100000">
                                          <p:val>
                                            <p:fltVal val="0"/>
                                          </p:val>
                                        </p:tav>
                                      </p:tavLst>
                                    </p:anim>
                                    <p:anim calcmode="lin" valueType="num">
                                      <p:cBhvr>
                                        <p:cTn id="65" dur="800" decel="100000" fill="hold"/>
                                        <p:tgtEl>
                                          <p:spTgt spid="1525"/>
                                        </p:tgtEl>
                                        <p:attrNameLst>
                                          <p:attrName>ppt_x</p:attrName>
                                        </p:attrNameLst>
                                      </p:cBhvr>
                                      <p:tavLst>
                                        <p:tav tm="0">
                                          <p:val>
                                            <p:strVal val="#ppt_x+0.4"/>
                                          </p:val>
                                        </p:tav>
                                        <p:tav tm="100000">
                                          <p:val>
                                            <p:strVal val="#ppt_x-0.05"/>
                                          </p:val>
                                        </p:tav>
                                      </p:tavLst>
                                    </p:anim>
                                    <p:anim calcmode="lin" valueType="num">
                                      <p:cBhvr>
                                        <p:cTn id="66" dur="800" decel="100000" fill="hold"/>
                                        <p:tgtEl>
                                          <p:spTgt spid="1525"/>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1525"/>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1525"/>
                                        </p:tgtEl>
                                        <p:attrNameLst>
                                          <p:attrName>ppt_y</p:attrName>
                                        </p:attrNameLst>
                                      </p:cBhvr>
                                      <p:tavLst>
                                        <p:tav tm="0">
                                          <p:val>
                                            <p:strVal val="#ppt_y+0.1"/>
                                          </p:val>
                                        </p:tav>
                                        <p:tav tm="100000">
                                          <p:val>
                                            <p:strVal val="#ppt_y"/>
                                          </p:val>
                                        </p:tav>
                                      </p:tavLst>
                                    </p:anim>
                                  </p:childTnLst>
                                </p:cTn>
                              </p:par>
                              <p:par>
                                <p:cTn id="69" presetID="30" presetClass="entr" presetSubtype="0" fill="hold" nodeType="withEffect">
                                  <p:stCondLst>
                                    <p:cond delay="0"/>
                                  </p:stCondLst>
                                  <p:childTnLst>
                                    <p:set>
                                      <p:cBhvr>
                                        <p:cTn id="70" dur="1" fill="hold">
                                          <p:stCondLst>
                                            <p:cond delay="0"/>
                                          </p:stCondLst>
                                        </p:cTn>
                                        <p:tgtEl>
                                          <p:spTgt spid="1526"/>
                                        </p:tgtEl>
                                        <p:attrNameLst>
                                          <p:attrName>style.visibility</p:attrName>
                                        </p:attrNameLst>
                                      </p:cBhvr>
                                      <p:to>
                                        <p:strVal val="visible"/>
                                      </p:to>
                                    </p:set>
                                    <p:animEffect transition="in" filter="fade">
                                      <p:cBhvr>
                                        <p:cTn id="71" dur="800" decel="100000"/>
                                        <p:tgtEl>
                                          <p:spTgt spid="1526"/>
                                        </p:tgtEl>
                                      </p:cBhvr>
                                    </p:animEffect>
                                    <p:anim calcmode="lin" valueType="num">
                                      <p:cBhvr>
                                        <p:cTn id="72" dur="800" decel="100000" fill="hold"/>
                                        <p:tgtEl>
                                          <p:spTgt spid="1526"/>
                                        </p:tgtEl>
                                        <p:attrNameLst>
                                          <p:attrName>style.rotation</p:attrName>
                                        </p:attrNameLst>
                                      </p:cBhvr>
                                      <p:tavLst>
                                        <p:tav tm="0">
                                          <p:val>
                                            <p:fltVal val="-90"/>
                                          </p:val>
                                        </p:tav>
                                        <p:tav tm="100000">
                                          <p:val>
                                            <p:fltVal val="0"/>
                                          </p:val>
                                        </p:tav>
                                      </p:tavLst>
                                    </p:anim>
                                    <p:anim calcmode="lin" valueType="num">
                                      <p:cBhvr>
                                        <p:cTn id="73" dur="800" decel="100000" fill="hold"/>
                                        <p:tgtEl>
                                          <p:spTgt spid="1526"/>
                                        </p:tgtEl>
                                        <p:attrNameLst>
                                          <p:attrName>ppt_x</p:attrName>
                                        </p:attrNameLst>
                                      </p:cBhvr>
                                      <p:tavLst>
                                        <p:tav tm="0">
                                          <p:val>
                                            <p:strVal val="#ppt_x+0.4"/>
                                          </p:val>
                                        </p:tav>
                                        <p:tav tm="100000">
                                          <p:val>
                                            <p:strVal val="#ppt_x-0.05"/>
                                          </p:val>
                                        </p:tav>
                                      </p:tavLst>
                                    </p:anim>
                                    <p:anim calcmode="lin" valueType="num">
                                      <p:cBhvr>
                                        <p:cTn id="74" dur="800" decel="100000" fill="hold"/>
                                        <p:tgtEl>
                                          <p:spTgt spid="1526"/>
                                        </p:tgtEl>
                                        <p:attrNameLst>
                                          <p:attrName>ppt_y</p:attrName>
                                        </p:attrNameLst>
                                      </p:cBhvr>
                                      <p:tavLst>
                                        <p:tav tm="0">
                                          <p:val>
                                            <p:strVal val="#ppt_y-0.4"/>
                                          </p:val>
                                        </p:tav>
                                        <p:tav tm="100000">
                                          <p:val>
                                            <p:strVal val="#ppt_y+0.1"/>
                                          </p:val>
                                        </p:tav>
                                      </p:tavLst>
                                    </p:anim>
                                    <p:anim calcmode="lin" valueType="num">
                                      <p:cBhvr>
                                        <p:cTn id="75" dur="200" accel="100000" fill="hold">
                                          <p:stCondLst>
                                            <p:cond delay="800"/>
                                          </p:stCondLst>
                                        </p:cTn>
                                        <p:tgtEl>
                                          <p:spTgt spid="1526"/>
                                        </p:tgtEl>
                                        <p:attrNameLst>
                                          <p:attrName>ppt_x</p:attrName>
                                        </p:attrNameLst>
                                      </p:cBhvr>
                                      <p:tavLst>
                                        <p:tav tm="0">
                                          <p:val>
                                            <p:strVal val="#ppt_x-0.05"/>
                                          </p:val>
                                        </p:tav>
                                        <p:tav tm="100000">
                                          <p:val>
                                            <p:strVal val="#ppt_x"/>
                                          </p:val>
                                        </p:tav>
                                      </p:tavLst>
                                    </p:anim>
                                    <p:anim calcmode="lin" valueType="num">
                                      <p:cBhvr>
                                        <p:cTn id="76" dur="200" accel="100000" fill="hold">
                                          <p:stCondLst>
                                            <p:cond delay="800"/>
                                          </p:stCondLst>
                                        </p:cTn>
                                        <p:tgtEl>
                                          <p:spTgt spid="1526"/>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800" decel="100000"/>
                                        <p:tgtEl>
                                          <p:spTgt spid="42"/>
                                        </p:tgtEl>
                                      </p:cBhvr>
                                    </p:animEffect>
                                    <p:anim calcmode="lin" valueType="num">
                                      <p:cBhvr>
                                        <p:cTn id="82" dur="800" decel="100000" fill="hold"/>
                                        <p:tgtEl>
                                          <p:spTgt spid="42"/>
                                        </p:tgtEl>
                                        <p:attrNameLst>
                                          <p:attrName>style.rotation</p:attrName>
                                        </p:attrNameLst>
                                      </p:cBhvr>
                                      <p:tavLst>
                                        <p:tav tm="0">
                                          <p:val>
                                            <p:fltVal val="-90"/>
                                          </p:val>
                                        </p:tav>
                                        <p:tav tm="100000">
                                          <p:val>
                                            <p:fltVal val="0"/>
                                          </p:val>
                                        </p:tav>
                                      </p:tavLst>
                                    </p:anim>
                                    <p:anim calcmode="lin" valueType="num">
                                      <p:cBhvr>
                                        <p:cTn id="83" dur="800" decel="100000" fill="hold"/>
                                        <p:tgtEl>
                                          <p:spTgt spid="42"/>
                                        </p:tgtEl>
                                        <p:attrNameLst>
                                          <p:attrName>ppt_x</p:attrName>
                                        </p:attrNameLst>
                                      </p:cBhvr>
                                      <p:tavLst>
                                        <p:tav tm="0">
                                          <p:val>
                                            <p:strVal val="#ppt_x+0.4"/>
                                          </p:val>
                                        </p:tav>
                                        <p:tav tm="100000">
                                          <p:val>
                                            <p:strVal val="#ppt_x-0.05"/>
                                          </p:val>
                                        </p:tav>
                                      </p:tavLst>
                                    </p:anim>
                                    <p:anim calcmode="lin" valueType="num">
                                      <p:cBhvr>
                                        <p:cTn id="84" dur="800" decel="100000" fill="hold"/>
                                        <p:tgtEl>
                                          <p:spTgt spid="42"/>
                                        </p:tgtEl>
                                        <p:attrNameLst>
                                          <p:attrName>ppt_y</p:attrName>
                                        </p:attrNameLst>
                                      </p:cBhvr>
                                      <p:tavLst>
                                        <p:tav tm="0">
                                          <p:val>
                                            <p:strVal val="#ppt_y-0.4"/>
                                          </p:val>
                                        </p:tav>
                                        <p:tav tm="100000">
                                          <p:val>
                                            <p:strVal val="#ppt_y+0.1"/>
                                          </p:val>
                                        </p:tav>
                                      </p:tavLst>
                                    </p:anim>
                                    <p:anim calcmode="lin" valueType="num">
                                      <p:cBhvr>
                                        <p:cTn id="85"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86"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par>
                                <p:cTn id="87" presetID="30"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800" decel="100000"/>
                                        <p:tgtEl>
                                          <p:spTgt spid="43"/>
                                        </p:tgtEl>
                                      </p:cBhvr>
                                    </p:animEffect>
                                    <p:anim calcmode="lin" valueType="num">
                                      <p:cBhvr>
                                        <p:cTn id="90" dur="800" decel="100000" fill="hold"/>
                                        <p:tgtEl>
                                          <p:spTgt spid="43"/>
                                        </p:tgtEl>
                                        <p:attrNameLst>
                                          <p:attrName>style.rotation</p:attrName>
                                        </p:attrNameLst>
                                      </p:cBhvr>
                                      <p:tavLst>
                                        <p:tav tm="0">
                                          <p:val>
                                            <p:fltVal val="-90"/>
                                          </p:val>
                                        </p:tav>
                                        <p:tav tm="100000">
                                          <p:val>
                                            <p:fltVal val="0"/>
                                          </p:val>
                                        </p:tav>
                                      </p:tavLst>
                                    </p:anim>
                                    <p:anim calcmode="lin" valueType="num">
                                      <p:cBhvr>
                                        <p:cTn id="91" dur="800" decel="100000" fill="hold"/>
                                        <p:tgtEl>
                                          <p:spTgt spid="43"/>
                                        </p:tgtEl>
                                        <p:attrNameLst>
                                          <p:attrName>ppt_x</p:attrName>
                                        </p:attrNameLst>
                                      </p:cBhvr>
                                      <p:tavLst>
                                        <p:tav tm="0">
                                          <p:val>
                                            <p:strVal val="#ppt_x+0.4"/>
                                          </p:val>
                                        </p:tav>
                                        <p:tav tm="100000">
                                          <p:val>
                                            <p:strVal val="#ppt_x-0.05"/>
                                          </p:val>
                                        </p:tav>
                                      </p:tavLst>
                                    </p:anim>
                                    <p:anim calcmode="lin" valueType="num">
                                      <p:cBhvr>
                                        <p:cTn id="92" dur="800" decel="100000" fill="hold"/>
                                        <p:tgtEl>
                                          <p:spTgt spid="43"/>
                                        </p:tgtEl>
                                        <p:attrNameLst>
                                          <p:attrName>ppt_y</p:attrName>
                                        </p:attrNameLst>
                                      </p:cBhvr>
                                      <p:tavLst>
                                        <p:tav tm="0">
                                          <p:val>
                                            <p:strVal val="#ppt_y-0.4"/>
                                          </p:val>
                                        </p:tav>
                                        <p:tav tm="100000">
                                          <p:val>
                                            <p:strVal val="#ppt_y+0.1"/>
                                          </p:val>
                                        </p:tav>
                                      </p:tavLst>
                                    </p:anim>
                                    <p:anim calcmode="lin" valueType="num">
                                      <p:cBhvr>
                                        <p:cTn id="93"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94"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par>
                                <p:cTn id="95" presetID="30"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800" decel="100000"/>
                                        <p:tgtEl>
                                          <p:spTgt spid="44"/>
                                        </p:tgtEl>
                                      </p:cBhvr>
                                    </p:animEffect>
                                    <p:anim calcmode="lin" valueType="num">
                                      <p:cBhvr>
                                        <p:cTn id="98" dur="800" decel="100000" fill="hold"/>
                                        <p:tgtEl>
                                          <p:spTgt spid="44"/>
                                        </p:tgtEl>
                                        <p:attrNameLst>
                                          <p:attrName>style.rotation</p:attrName>
                                        </p:attrNameLst>
                                      </p:cBhvr>
                                      <p:tavLst>
                                        <p:tav tm="0">
                                          <p:val>
                                            <p:fltVal val="-90"/>
                                          </p:val>
                                        </p:tav>
                                        <p:tav tm="100000">
                                          <p:val>
                                            <p:fltVal val="0"/>
                                          </p:val>
                                        </p:tav>
                                      </p:tavLst>
                                    </p:anim>
                                    <p:anim calcmode="lin" valueType="num">
                                      <p:cBhvr>
                                        <p:cTn id="99" dur="800" decel="100000" fill="hold"/>
                                        <p:tgtEl>
                                          <p:spTgt spid="44"/>
                                        </p:tgtEl>
                                        <p:attrNameLst>
                                          <p:attrName>ppt_x</p:attrName>
                                        </p:attrNameLst>
                                      </p:cBhvr>
                                      <p:tavLst>
                                        <p:tav tm="0">
                                          <p:val>
                                            <p:strVal val="#ppt_x+0.4"/>
                                          </p:val>
                                        </p:tav>
                                        <p:tav tm="100000">
                                          <p:val>
                                            <p:strVal val="#ppt_x-0.05"/>
                                          </p:val>
                                        </p:tav>
                                      </p:tavLst>
                                    </p:anim>
                                    <p:anim calcmode="lin" valueType="num">
                                      <p:cBhvr>
                                        <p:cTn id="100" dur="800" decel="100000" fill="hold"/>
                                        <p:tgtEl>
                                          <p:spTgt spid="44"/>
                                        </p:tgtEl>
                                        <p:attrNameLst>
                                          <p:attrName>ppt_y</p:attrName>
                                        </p:attrNameLst>
                                      </p:cBhvr>
                                      <p:tavLst>
                                        <p:tav tm="0">
                                          <p:val>
                                            <p:strVal val="#ppt_y-0.4"/>
                                          </p:val>
                                        </p:tav>
                                        <p:tav tm="100000">
                                          <p:val>
                                            <p:strVal val="#ppt_y+0.1"/>
                                          </p:val>
                                        </p:tav>
                                      </p:tavLst>
                                    </p:anim>
                                    <p:anim calcmode="lin" valueType="num">
                                      <p:cBhvr>
                                        <p:cTn id="101" dur="200" accel="100000" fill="hold">
                                          <p:stCondLst>
                                            <p:cond delay="800"/>
                                          </p:stCondLst>
                                        </p:cTn>
                                        <p:tgtEl>
                                          <p:spTgt spid="44"/>
                                        </p:tgtEl>
                                        <p:attrNameLst>
                                          <p:attrName>ppt_x</p:attrName>
                                        </p:attrNameLst>
                                      </p:cBhvr>
                                      <p:tavLst>
                                        <p:tav tm="0">
                                          <p:val>
                                            <p:strVal val="#ppt_x-0.05"/>
                                          </p:val>
                                        </p:tav>
                                        <p:tav tm="100000">
                                          <p:val>
                                            <p:strVal val="#ppt_x"/>
                                          </p:val>
                                        </p:tav>
                                      </p:tavLst>
                                    </p:anim>
                                    <p:anim calcmode="lin" valueType="num">
                                      <p:cBhvr>
                                        <p:cTn id="102" dur="200" accel="100000" fill="hold">
                                          <p:stCondLst>
                                            <p:cond delay="800"/>
                                          </p:stCondLst>
                                        </p:cTn>
                                        <p:tgtEl>
                                          <p:spTgt spid="44"/>
                                        </p:tgtEl>
                                        <p:attrNameLst>
                                          <p:attrName>ppt_y</p:attrName>
                                        </p:attrNameLst>
                                      </p:cBhvr>
                                      <p:tavLst>
                                        <p:tav tm="0">
                                          <p:val>
                                            <p:strVal val="#ppt_y+0.1"/>
                                          </p:val>
                                        </p:tav>
                                        <p:tav tm="100000">
                                          <p:val>
                                            <p:strVal val="#ppt_y"/>
                                          </p:val>
                                        </p:tav>
                                      </p:tavLst>
                                    </p:anim>
                                  </p:childTnLst>
                                </p:cTn>
                              </p:par>
                              <p:par>
                                <p:cTn id="103" presetID="30" presetClass="entr" presetSubtype="0" fill="hold" nodeType="withEffect">
                                  <p:stCondLst>
                                    <p:cond delay="0"/>
                                  </p:stCondLst>
                                  <p:childTnLst>
                                    <p:set>
                                      <p:cBhvr>
                                        <p:cTn id="104" dur="1" fill="hold">
                                          <p:stCondLst>
                                            <p:cond delay="0"/>
                                          </p:stCondLst>
                                        </p:cTn>
                                        <p:tgtEl>
                                          <p:spTgt spid="1753"/>
                                        </p:tgtEl>
                                        <p:attrNameLst>
                                          <p:attrName>style.visibility</p:attrName>
                                        </p:attrNameLst>
                                      </p:cBhvr>
                                      <p:to>
                                        <p:strVal val="visible"/>
                                      </p:to>
                                    </p:set>
                                    <p:animEffect transition="in" filter="fade">
                                      <p:cBhvr>
                                        <p:cTn id="105" dur="800" decel="100000"/>
                                        <p:tgtEl>
                                          <p:spTgt spid="1753"/>
                                        </p:tgtEl>
                                      </p:cBhvr>
                                    </p:animEffect>
                                    <p:anim calcmode="lin" valueType="num">
                                      <p:cBhvr>
                                        <p:cTn id="106" dur="800" decel="100000" fill="hold"/>
                                        <p:tgtEl>
                                          <p:spTgt spid="1753"/>
                                        </p:tgtEl>
                                        <p:attrNameLst>
                                          <p:attrName>style.rotation</p:attrName>
                                        </p:attrNameLst>
                                      </p:cBhvr>
                                      <p:tavLst>
                                        <p:tav tm="0">
                                          <p:val>
                                            <p:fltVal val="-90"/>
                                          </p:val>
                                        </p:tav>
                                        <p:tav tm="100000">
                                          <p:val>
                                            <p:fltVal val="0"/>
                                          </p:val>
                                        </p:tav>
                                      </p:tavLst>
                                    </p:anim>
                                    <p:anim calcmode="lin" valueType="num">
                                      <p:cBhvr>
                                        <p:cTn id="107" dur="800" decel="100000" fill="hold"/>
                                        <p:tgtEl>
                                          <p:spTgt spid="1753"/>
                                        </p:tgtEl>
                                        <p:attrNameLst>
                                          <p:attrName>ppt_x</p:attrName>
                                        </p:attrNameLst>
                                      </p:cBhvr>
                                      <p:tavLst>
                                        <p:tav tm="0">
                                          <p:val>
                                            <p:strVal val="#ppt_x+0.4"/>
                                          </p:val>
                                        </p:tav>
                                        <p:tav tm="100000">
                                          <p:val>
                                            <p:strVal val="#ppt_x-0.05"/>
                                          </p:val>
                                        </p:tav>
                                      </p:tavLst>
                                    </p:anim>
                                    <p:anim calcmode="lin" valueType="num">
                                      <p:cBhvr>
                                        <p:cTn id="108" dur="800" decel="100000" fill="hold"/>
                                        <p:tgtEl>
                                          <p:spTgt spid="1753"/>
                                        </p:tgtEl>
                                        <p:attrNameLst>
                                          <p:attrName>ppt_y</p:attrName>
                                        </p:attrNameLst>
                                      </p:cBhvr>
                                      <p:tavLst>
                                        <p:tav tm="0">
                                          <p:val>
                                            <p:strVal val="#ppt_y-0.4"/>
                                          </p:val>
                                        </p:tav>
                                        <p:tav tm="100000">
                                          <p:val>
                                            <p:strVal val="#ppt_y+0.1"/>
                                          </p:val>
                                        </p:tav>
                                      </p:tavLst>
                                    </p:anim>
                                    <p:anim calcmode="lin" valueType="num">
                                      <p:cBhvr>
                                        <p:cTn id="109" dur="200" accel="100000" fill="hold">
                                          <p:stCondLst>
                                            <p:cond delay="800"/>
                                          </p:stCondLst>
                                        </p:cTn>
                                        <p:tgtEl>
                                          <p:spTgt spid="1753"/>
                                        </p:tgtEl>
                                        <p:attrNameLst>
                                          <p:attrName>ppt_x</p:attrName>
                                        </p:attrNameLst>
                                      </p:cBhvr>
                                      <p:tavLst>
                                        <p:tav tm="0">
                                          <p:val>
                                            <p:strVal val="#ppt_x-0.05"/>
                                          </p:val>
                                        </p:tav>
                                        <p:tav tm="100000">
                                          <p:val>
                                            <p:strVal val="#ppt_x"/>
                                          </p:val>
                                        </p:tav>
                                      </p:tavLst>
                                    </p:anim>
                                    <p:anim calcmode="lin" valueType="num">
                                      <p:cBhvr>
                                        <p:cTn id="110" dur="200" accel="100000" fill="hold">
                                          <p:stCondLst>
                                            <p:cond delay="800"/>
                                          </p:stCondLst>
                                        </p:cTn>
                                        <p:tgtEl>
                                          <p:spTgt spid="1753"/>
                                        </p:tgtEl>
                                        <p:attrNameLst>
                                          <p:attrName>ppt_y</p:attrName>
                                        </p:attrNameLst>
                                      </p:cBhvr>
                                      <p:tavLst>
                                        <p:tav tm="0">
                                          <p:val>
                                            <p:strVal val="#ppt_y+0.1"/>
                                          </p:val>
                                        </p:tav>
                                        <p:tav tm="100000">
                                          <p:val>
                                            <p:strVal val="#ppt_y"/>
                                          </p:val>
                                        </p:tav>
                                      </p:tavLst>
                                    </p:anim>
                                  </p:childTnLst>
                                </p:cTn>
                              </p:par>
                              <p:par>
                                <p:cTn id="111" presetID="30" presetClass="entr" presetSubtype="0" fill="hold" nodeType="withEffect">
                                  <p:stCondLst>
                                    <p:cond delay="0"/>
                                  </p:stCondLst>
                                  <p:childTnLst>
                                    <p:set>
                                      <p:cBhvr>
                                        <p:cTn id="112" dur="1" fill="hold">
                                          <p:stCondLst>
                                            <p:cond delay="0"/>
                                          </p:stCondLst>
                                        </p:cTn>
                                        <p:tgtEl>
                                          <p:spTgt spid="1754"/>
                                        </p:tgtEl>
                                        <p:attrNameLst>
                                          <p:attrName>style.visibility</p:attrName>
                                        </p:attrNameLst>
                                      </p:cBhvr>
                                      <p:to>
                                        <p:strVal val="visible"/>
                                      </p:to>
                                    </p:set>
                                    <p:animEffect transition="in" filter="fade">
                                      <p:cBhvr>
                                        <p:cTn id="113" dur="800" decel="100000"/>
                                        <p:tgtEl>
                                          <p:spTgt spid="1754"/>
                                        </p:tgtEl>
                                      </p:cBhvr>
                                    </p:animEffect>
                                    <p:anim calcmode="lin" valueType="num">
                                      <p:cBhvr>
                                        <p:cTn id="114" dur="800" decel="100000" fill="hold"/>
                                        <p:tgtEl>
                                          <p:spTgt spid="1754"/>
                                        </p:tgtEl>
                                        <p:attrNameLst>
                                          <p:attrName>style.rotation</p:attrName>
                                        </p:attrNameLst>
                                      </p:cBhvr>
                                      <p:tavLst>
                                        <p:tav tm="0">
                                          <p:val>
                                            <p:fltVal val="-90"/>
                                          </p:val>
                                        </p:tav>
                                        <p:tav tm="100000">
                                          <p:val>
                                            <p:fltVal val="0"/>
                                          </p:val>
                                        </p:tav>
                                      </p:tavLst>
                                    </p:anim>
                                    <p:anim calcmode="lin" valueType="num">
                                      <p:cBhvr>
                                        <p:cTn id="115" dur="800" decel="100000" fill="hold"/>
                                        <p:tgtEl>
                                          <p:spTgt spid="1754"/>
                                        </p:tgtEl>
                                        <p:attrNameLst>
                                          <p:attrName>ppt_x</p:attrName>
                                        </p:attrNameLst>
                                      </p:cBhvr>
                                      <p:tavLst>
                                        <p:tav tm="0">
                                          <p:val>
                                            <p:strVal val="#ppt_x+0.4"/>
                                          </p:val>
                                        </p:tav>
                                        <p:tav tm="100000">
                                          <p:val>
                                            <p:strVal val="#ppt_x-0.05"/>
                                          </p:val>
                                        </p:tav>
                                      </p:tavLst>
                                    </p:anim>
                                    <p:anim calcmode="lin" valueType="num">
                                      <p:cBhvr>
                                        <p:cTn id="116" dur="800" decel="100000" fill="hold"/>
                                        <p:tgtEl>
                                          <p:spTgt spid="1754"/>
                                        </p:tgtEl>
                                        <p:attrNameLst>
                                          <p:attrName>ppt_y</p:attrName>
                                        </p:attrNameLst>
                                      </p:cBhvr>
                                      <p:tavLst>
                                        <p:tav tm="0">
                                          <p:val>
                                            <p:strVal val="#ppt_y-0.4"/>
                                          </p:val>
                                        </p:tav>
                                        <p:tav tm="100000">
                                          <p:val>
                                            <p:strVal val="#ppt_y+0.1"/>
                                          </p:val>
                                        </p:tav>
                                      </p:tavLst>
                                    </p:anim>
                                    <p:anim calcmode="lin" valueType="num">
                                      <p:cBhvr>
                                        <p:cTn id="117" dur="200" accel="100000" fill="hold">
                                          <p:stCondLst>
                                            <p:cond delay="800"/>
                                          </p:stCondLst>
                                        </p:cTn>
                                        <p:tgtEl>
                                          <p:spTgt spid="1754"/>
                                        </p:tgtEl>
                                        <p:attrNameLst>
                                          <p:attrName>ppt_x</p:attrName>
                                        </p:attrNameLst>
                                      </p:cBhvr>
                                      <p:tavLst>
                                        <p:tav tm="0">
                                          <p:val>
                                            <p:strVal val="#ppt_x-0.05"/>
                                          </p:val>
                                        </p:tav>
                                        <p:tav tm="100000">
                                          <p:val>
                                            <p:strVal val="#ppt_x"/>
                                          </p:val>
                                        </p:tav>
                                      </p:tavLst>
                                    </p:anim>
                                    <p:anim calcmode="lin" valueType="num">
                                      <p:cBhvr>
                                        <p:cTn id="118" dur="200" accel="100000" fill="hold">
                                          <p:stCondLst>
                                            <p:cond delay="800"/>
                                          </p:stCondLst>
                                        </p:cTn>
                                        <p:tgtEl>
                                          <p:spTgt spid="1754"/>
                                        </p:tgtEl>
                                        <p:attrNameLst>
                                          <p:attrName>ppt_y</p:attrName>
                                        </p:attrNameLst>
                                      </p:cBhvr>
                                      <p:tavLst>
                                        <p:tav tm="0">
                                          <p:val>
                                            <p:strVal val="#ppt_y+0.1"/>
                                          </p:val>
                                        </p:tav>
                                        <p:tav tm="100000">
                                          <p:val>
                                            <p:strVal val="#ppt_y"/>
                                          </p:val>
                                        </p:tav>
                                      </p:tavLst>
                                    </p:anim>
                                  </p:childTnLst>
                                </p:cTn>
                              </p:par>
                              <p:par>
                                <p:cTn id="119" presetID="30" presetClass="entr" presetSubtype="0" fill="hold" nodeType="withEffect">
                                  <p:stCondLst>
                                    <p:cond delay="0"/>
                                  </p:stCondLst>
                                  <p:childTnLst>
                                    <p:set>
                                      <p:cBhvr>
                                        <p:cTn id="120" dur="1" fill="hold">
                                          <p:stCondLst>
                                            <p:cond delay="0"/>
                                          </p:stCondLst>
                                        </p:cTn>
                                        <p:tgtEl>
                                          <p:spTgt spid="1755"/>
                                        </p:tgtEl>
                                        <p:attrNameLst>
                                          <p:attrName>style.visibility</p:attrName>
                                        </p:attrNameLst>
                                      </p:cBhvr>
                                      <p:to>
                                        <p:strVal val="visible"/>
                                      </p:to>
                                    </p:set>
                                    <p:animEffect transition="in" filter="fade">
                                      <p:cBhvr>
                                        <p:cTn id="121" dur="800" decel="100000"/>
                                        <p:tgtEl>
                                          <p:spTgt spid="1755"/>
                                        </p:tgtEl>
                                      </p:cBhvr>
                                    </p:animEffect>
                                    <p:anim calcmode="lin" valueType="num">
                                      <p:cBhvr>
                                        <p:cTn id="122" dur="800" decel="100000" fill="hold"/>
                                        <p:tgtEl>
                                          <p:spTgt spid="1755"/>
                                        </p:tgtEl>
                                        <p:attrNameLst>
                                          <p:attrName>style.rotation</p:attrName>
                                        </p:attrNameLst>
                                      </p:cBhvr>
                                      <p:tavLst>
                                        <p:tav tm="0">
                                          <p:val>
                                            <p:fltVal val="-90"/>
                                          </p:val>
                                        </p:tav>
                                        <p:tav tm="100000">
                                          <p:val>
                                            <p:fltVal val="0"/>
                                          </p:val>
                                        </p:tav>
                                      </p:tavLst>
                                    </p:anim>
                                    <p:anim calcmode="lin" valueType="num">
                                      <p:cBhvr>
                                        <p:cTn id="123" dur="800" decel="100000" fill="hold"/>
                                        <p:tgtEl>
                                          <p:spTgt spid="1755"/>
                                        </p:tgtEl>
                                        <p:attrNameLst>
                                          <p:attrName>ppt_x</p:attrName>
                                        </p:attrNameLst>
                                      </p:cBhvr>
                                      <p:tavLst>
                                        <p:tav tm="0">
                                          <p:val>
                                            <p:strVal val="#ppt_x+0.4"/>
                                          </p:val>
                                        </p:tav>
                                        <p:tav tm="100000">
                                          <p:val>
                                            <p:strVal val="#ppt_x-0.05"/>
                                          </p:val>
                                        </p:tav>
                                      </p:tavLst>
                                    </p:anim>
                                    <p:anim calcmode="lin" valueType="num">
                                      <p:cBhvr>
                                        <p:cTn id="124" dur="800" decel="100000" fill="hold"/>
                                        <p:tgtEl>
                                          <p:spTgt spid="1755"/>
                                        </p:tgtEl>
                                        <p:attrNameLst>
                                          <p:attrName>ppt_y</p:attrName>
                                        </p:attrNameLst>
                                      </p:cBhvr>
                                      <p:tavLst>
                                        <p:tav tm="0">
                                          <p:val>
                                            <p:strVal val="#ppt_y-0.4"/>
                                          </p:val>
                                        </p:tav>
                                        <p:tav tm="100000">
                                          <p:val>
                                            <p:strVal val="#ppt_y+0.1"/>
                                          </p:val>
                                        </p:tav>
                                      </p:tavLst>
                                    </p:anim>
                                    <p:anim calcmode="lin" valueType="num">
                                      <p:cBhvr>
                                        <p:cTn id="125" dur="200" accel="100000" fill="hold">
                                          <p:stCondLst>
                                            <p:cond delay="800"/>
                                          </p:stCondLst>
                                        </p:cTn>
                                        <p:tgtEl>
                                          <p:spTgt spid="1755"/>
                                        </p:tgtEl>
                                        <p:attrNameLst>
                                          <p:attrName>ppt_x</p:attrName>
                                        </p:attrNameLst>
                                      </p:cBhvr>
                                      <p:tavLst>
                                        <p:tav tm="0">
                                          <p:val>
                                            <p:strVal val="#ppt_x-0.05"/>
                                          </p:val>
                                        </p:tav>
                                        <p:tav tm="100000">
                                          <p:val>
                                            <p:strVal val="#ppt_x"/>
                                          </p:val>
                                        </p:tav>
                                      </p:tavLst>
                                    </p:anim>
                                    <p:anim calcmode="lin" valueType="num">
                                      <p:cBhvr>
                                        <p:cTn id="126" dur="200" accel="100000" fill="hold">
                                          <p:stCondLst>
                                            <p:cond delay="800"/>
                                          </p:stCondLst>
                                        </p:cTn>
                                        <p:tgtEl>
                                          <p:spTgt spid="1755"/>
                                        </p:tgtEl>
                                        <p:attrNameLst>
                                          <p:attrName>ppt_y</p:attrName>
                                        </p:attrNameLst>
                                      </p:cBhvr>
                                      <p:tavLst>
                                        <p:tav tm="0">
                                          <p:val>
                                            <p:strVal val="#ppt_y+0.1"/>
                                          </p:val>
                                        </p:tav>
                                        <p:tav tm="100000">
                                          <p:val>
                                            <p:strVal val="#ppt_y"/>
                                          </p:val>
                                        </p:tav>
                                      </p:tavLst>
                                    </p:anim>
                                  </p:childTnLst>
                                </p:cTn>
                              </p:par>
                              <p:par>
                                <p:cTn id="127" presetID="30" presetClass="entr" presetSubtype="0" fill="hold" nodeType="withEffect">
                                  <p:stCondLst>
                                    <p:cond delay="0"/>
                                  </p:stCondLst>
                                  <p:childTnLst>
                                    <p:set>
                                      <p:cBhvr>
                                        <p:cTn id="128" dur="1" fill="hold">
                                          <p:stCondLst>
                                            <p:cond delay="0"/>
                                          </p:stCondLst>
                                        </p:cTn>
                                        <p:tgtEl>
                                          <p:spTgt spid="1756"/>
                                        </p:tgtEl>
                                        <p:attrNameLst>
                                          <p:attrName>style.visibility</p:attrName>
                                        </p:attrNameLst>
                                      </p:cBhvr>
                                      <p:to>
                                        <p:strVal val="visible"/>
                                      </p:to>
                                    </p:set>
                                    <p:animEffect transition="in" filter="fade">
                                      <p:cBhvr>
                                        <p:cTn id="129" dur="800" decel="100000"/>
                                        <p:tgtEl>
                                          <p:spTgt spid="1756"/>
                                        </p:tgtEl>
                                      </p:cBhvr>
                                    </p:animEffect>
                                    <p:anim calcmode="lin" valueType="num">
                                      <p:cBhvr>
                                        <p:cTn id="130" dur="800" decel="100000" fill="hold"/>
                                        <p:tgtEl>
                                          <p:spTgt spid="1756"/>
                                        </p:tgtEl>
                                        <p:attrNameLst>
                                          <p:attrName>style.rotation</p:attrName>
                                        </p:attrNameLst>
                                      </p:cBhvr>
                                      <p:tavLst>
                                        <p:tav tm="0">
                                          <p:val>
                                            <p:fltVal val="-90"/>
                                          </p:val>
                                        </p:tav>
                                        <p:tav tm="100000">
                                          <p:val>
                                            <p:fltVal val="0"/>
                                          </p:val>
                                        </p:tav>
                                      </p:tavLst>
                                    </p:anim>
                                    <p:anim calcmode="lin" valueType="num">
                                      <p:cBhvr>
                                        <p:cTn id="131" dur="800" decel="100000" fill="hold"/>
                                        <p:tgtEl>
                                          <p:spTgt spid="1756"/>
                                        </p:tgtEl>
                                        <p:attrNameLst>
                                          <p:attrName>ppt_x</p:attrName>
                                        </p:attrNameLst>
                                      </p:cBhvr>
                                      <p:tavLst>
                                        <p:tav tm="0">
                                          <p:val>
                                            <p:strVal val="#ppt_x+0.4"/>
                                          </p:val>
                                        </p:tav>
                                        <p:tav tm="100000">
                                          <p:val>
                                            <p:strVal val="#ppt_x-0.05"/>
                                          </p:val>
                                        </p:tav>
                                      </p:tavLst>
                                    </p:anim>
                                    <p:anim calcmode="lin" valueType="num">
                                      <p:cBhvr>
                                        <p:cTn id="132" dur="800" decel="100000" fill="hold"/>
                                        <p:tgtEl>
                                          <p:spTgt spid="1756"/>
                                        </p:tgtEl>
                                        <p:attrNameLst>
                                          <p:attrName>ppt_y</p:attrName>
                                        </p:attrNameLst>
                                      </p:cBhvr>
                                      <p:tavLst>
                                        <p:tav tm="0">
                                          <p:val>
                                            <p:strVal val="#ppt_y-0.4"/>
                                          </p:val>
                                        </p:tav>
                                        <p:tav tm="100000">
                                          <p:val>
                                            <p:strVal val="#ppt_y+0.1"/>
                                          </p:val>
                                        </p:tav>
                                      </p:tavLst>
                                    </p:anim>
                                    <p:anim calcmode="lin" valueType="num">
                                      <p:cBhvr>
                                        <p:cTn id="133" dur="200" accel="100000" fill="hold">
                                          <p:stCondLst>
                                            <p:cond delay="800"/>
                                          </p:stCondLst>
                                        </p:cTn>
                                        <p:tgtEl>
                                          <p:spTgt spid="1756"/>
                                        </p:tgtEl>
                                        <p:attrNameLst>
                                          <p:attrName>ppt_x</p:attrName>
                                        </p:attrNameLst>
                                      </p:cBhvr>
                                      <p:tavLst>
                                        <p:tav tm="0">
                                          <p:val>
                                            <p:strVal val="#ppt_x-0.05"/>
                                          </p:val>
                                        </p:tav>
                                        <p:tav tm="100000">
                                          <p:val>
                                            <p:strVal val="#ppt_x"/>
                                          </p:val>
                                        </p:tav>
                                      </p:tavLst>
                                    </p:anim>
                                    <p:anim calcmode="lin" valueType="num">
                                      <p:cBhvr>
                                        <p:cTn id="134" dur="200" accel="100000" fill="hold">
                                          <p:stCondLst>
                                            <p:cond delay="800"/>
                                          </p:stCondLst>
                                        </p:cTn>
                                        <p:tgtEl>
                                          <p:spTgt spid="1756"/>
                                        </p:tgtEl>
                                        <p:attrNameLst>
                                          <p:attrName>ppt_y</p:attrName>
                                        </p:attrNameLst>
                                      </p:cBhvr>
                                      <p:tavLst>
                                        <p:tav tm="0">
                                          <p:val>
                                            <p:strVal val="#ppt_y+0.1"/>
                                          </p:val>
                                        </p:tav>
                                        <p:tav tm="100000">
                                          <p:val>
                                            <p:strVal val="#ppt_y"/>
                                          </p:val>
                                        </p:tav>
                                      </p:tavLst>
                                    </p:anim>
                                  </p:childTnLst>
                                </p:cTn>
                              </p:par>
                              <p:par>
                                <p:cTn id="135" presetID="30" presetClass="entr" presetSubtype="0" fill="hold" nodeType="withEffect">
                                  <p:stCondLst>
                                    <p:cond delay="0"/>
                                  </p:stCondLst>
                                  <p:childTnLst>
                                    <p:set>
                                      <p:cBhvr>
                                        <p:cTn id="136" dur="1" fill="hold">
                                          <p:stCondLst>
                                            <p:cond delay="0"/>
                                          </p:stCondLst>
                                        </p:cTn>
                                        <p:tgtEl>
                                          <p:spTgt spid="1757"/>
                                        </p:tgtEl>
                                        <p:attrNameLst>
                                          <p:attrName>style.visibility</p:attrName>
                                        </p:attrNameLst>
                                      </p:cBhvr>
                                      <p:to>
                                        <p:strVal val="visible"/>
                                      </p:to>
                                    </p:set>
                                    <p:animEffect transition="in" filter="fade">
                                      <p:cBhvr>
                                        <p:cTn id="137" dur="800" decel="100000"/>
                                        <p:tgtEl>
                                          <p:spTgt spid="1757"/>
                                        </p:tgtEl>
                                      </p:cBhvr>
                                    </p:animEffect>
                                    <p:anim calcmode="lin" valueType="num">
                                      <p:cBhvr>
                                        <p:cTn id="138" dur="800" decel="100000" fill="hold"/>
                                        <p:tgtEl>
                                          <p:spTgt spid="1757"/>
                                        </p:tgtEl>
                                        <p:attrNameLst>
                                          <p:attrName>style.rotation</p:attrName>
                                        </p:attrNameLst>
                                      </p:cBhvr>
                                      <p:tavLst>
                                        <p:tav tm="0">
                                          <p:val>
                                            <p:fltVal val="-90"/>
                                          </p:val>
                                        </p:tav>
                                        <p:tav tm="100000">
                                          <p:val>
                                            <p:fltVal val="0"/>
                                          </p:val>
                                        </p:tav>
                                      </p:tavLst>
                                    </p:anim>
                                    <p:anim calcmode="lin" valueType="num">
                                      <p:cBhvr>
                                        <p:cTn id="139" dur="800" decel="100000" fill="hold"/>
                                        <p:tgtEl>
                                          <p:spTgt spid="1757"/>
                                        </p:tgtEl>
                                        <p:attrNameLst>
                                          <p:attrName>ppt_x</p:attrName>
                                        </p:attrNameLst>
                                      </p:cBhvr>
                                      <p:tavLst>
                                        <p:tav tm="0">
                                          <p:val>
                                            <p:strVal val="#ppt_x+0.4"/>
                                          </p:val>
                                        </p:tav>
                                        <p:tav tm="100000">
                                          <p:val>
                                            <p:strVal val="#ppt_x-0.05"/>
                                          </p:val>
                                        </p:tav>
                                      </p:tavLst>
                                    </p:anim>
                                    <p:anim calcmode="lin" valueType="num">
                                      <p:cBhvr>
                                        <p:cTn id="140" dur="800" decel="100000" fill="hold"/>
                                        <p:tgtEl>
                                          <p:spTgt spid="1757"/>
                                        </p:tgtEl>
                                        <p:attrNameLst>
                                          <p:attrName>ppt_y</p:attrName>
                                        </p:attrNameLst>
                                      </p:cBhvr>
                                      <p:tavLst>
                                        <p:tav tm="0">
                                          <p:val>
                                            <p:strVal val="#ppt_y-0.4"/>
                                          </p:val>
                                        </p:tav>
                                        <p:tav tm="100000">
                                          <p:val>
                                            <p:strVal val="#ppt_y+0.1"/>
                                          </p:val>
                                        </p:tav>
                                      </p:tavLst>
                                    </p:anim>
                                    <p:anim calcmode="lin" valueType="num">
                                      <p:cBhvr>
                                        <p:cTn id="141" dur="200" accel="100000" fill="hold">
                                          <p:stCondLst>
                                            <p:cond delay="800"/>
                                          </p:stCondLst>
                                        </p:cTn>
                                        <p:tgtEl>
                                          <p:spTgt spid="1757"/>
                                        </p:tgtEl>
                                        <p:attrNameLst>
                                          <p:attrName>ppt_x</p:attrName>
                                        </p:attrNameLst>
                                      </p:cBhvr>
                                      <p:tavLst>
                                        <p:tav tm="0">
                                          <p:val>
                                            <p:strVal val="#ppt_x-0.05"/>
                                          </p:val>
                                        </p:tav>
                                        <p:tav tm="100000">
                                          <p:val>
                                            <p:strVal val="#ppt_x"/>
                                          </p:val>
                                        </p:tav>
                                      </p:tavLst>
                                    </p:anim>
                                    <p:anim calcmode="lin" valueType="num">
                                      <p:cBhvr>
                                        <p:cTn id="142" dur="200" accel="100000" fill="hold">
                                          <p:stCondLst>
                                            <p:cond delay="800"/>
                                          </p:stCondLst>
                                        </p:cTn>
                                        <p:tgtEl>
                                          <p:spTgt spid="1757"/>
                                        </p:tgtEl>
                                        <p:attrNameLst>
                                          <p:attrName>ppt_y</p:attrName>
                                        </p:attrNameLst>
                                      </p:cBhvr>
                                      <p:tavLst>
                                        <p:tav tm="0">
                                          <p:val>
                                            <p:strVal val="#ppt_y+0.1"/>
                                          </p:val>
                                        </p:tav>
                                        <p:tav tm="100000">
                                          <p:val>
                                            <p:strVal val="#ppt_y"/>
                                          </p:val>
                                        </p:tav>
                                      </p:tavLst>
                                    </p:anim>
                                  </p:childTnLst>
                                </p:cTn>
                              </p:par>
                              <p:par>
                                <p:cTn id="143" presetID="30" presetClass="entr" presetSubtype="0" fill="hold" nodeType="withEffect">
                                  <p:stCondLst>
                                    <p:cond delay="0"/>
                                  </p:stCondLst>
                                  <p:childTnLst>
                                    <p:set>
                                      <p:cBhvr>
                                        <p:cTn id="144" dur="1" fill="hold">
                                          <p:stCondLst>
                                            <p:cond delay="0"/>
                                          </p:stCondLst>
                                        </p:cTn>
                                        <p:tgtEl>
                                          <p:spTgt spid="1758"/>
                                        </p:tgtEl>
                                        <p:attrNameLst>
                                          <p:attrName>style.visibility</p:attrName>
                                        </p:attrNameLst>
                                      </p:cBhvr>
                                      <p:to>
                                        <p:strVal val="visible"/>
                                      </p:to>
                                    </p:set>
                                    <p:animEffect transition="in" filter="fade">
                                      <p:cBhvr>
                                        <p:cTn id="145" dur="800" decel="100000"/>
                                        <p:tgtEl>
                                          <p:spTgt spid="1758"/>
                                        </p:tgtEl>
                                      </p:cBhvr>
                                    </p:animEffect>
                                    <p:anim calcmode="lin" valueType="num">
                                      <p:cBhvr>
                                        <p:cTn id="146" dur="800" decel="100000" fill="hold"/>
                                        <p:tgtEl>
                                          <p:spTgt spid="1758"/>
                                        </p:tgtEl>
                                        <p:attrNameLst>
                                          <p:attrName>style.rotation</p:attrName>
                                        </p:attrNameLst>
                                      </p:cBhvr>
                                      <p:tavLst>
                                        <p:tav tm="0">
                                          <p:val>
                                            <p:fltVal val="-90"/>
                                          </p:val>
                                        </p:tav>
                                        <p:tav tm="100000">
                                          <p:val>
                                            <p:fltVal val="0"/>
                                          </p:val>
                                        </p:tav>
                                      </p:tavLst>
                                    </p:anim>
                                    <p:anim calcmode="lin" valueType="num">
                                      <p:cBhvr>
                                        <p:cTn id="147" dur="800" decel="100000" fill="hold"/>
                                        <p:tgtEl>
                                          <p:spTgt spid="1758"/>
                                        </p:tgtEl>
                                        <p:attrNameLst>
                                          <p:attrName>ppt_x</p:attrName>
                                        </p:attrNameLst>
                                      </p:cBhvr>
                                      <p:tavLst>
                                        <p:tav tm="0">
                                          <p:val>
                                            <p:strVal val="#ppt_x+0.4"/>
                                          </p:val>
                                        </p:tav>
                                        <p:tav tm="100000">
                                          <p:val>
                                            <p:strVal val="#ppt_x-0.05"/>
                                          </p:val>
                                        </p:tav>
                                      </p:tavLst>
                                    </p:anim>
                                    <p:anim calcmode="lin" valueType="num">
                                      <p:cBhvr>
                                        <p:cTn id="148" dur="800" decel="100000" fill="hold"/>
                                        <p:tgtEl>
                                          <p:spTgt spid="1758"/>
                                        </p:tgtEl>
                                        <p:attrNameLst>
                                          <p:attrName>ppt_y</p:attrName>
                                        </p:attrNameLst>
                                      </p:cBhvr>
                                      <p:tavLst>
                                        <p:tav tm="0">
                                          <p:val>
                                            <p:strVal val="#ppt_y-0.4"/>
                                          </p:val>
                                        </p:tav>
                                        <p:tav tm="100000">
                                          <p:val>
                                            <p:strVal val="#ppt_y+0.1"/>
                                          </p:val>
                                        </p:tav>
                                      </p:tavLst>
                                    </p:anim>
                                    <p:anim calcmode="lin" valueType="num">
                                      <p:cBhvr>
                                        <p:cTn id="149" dur="200" accel="100000" fill="hold">
                                          <p:stCondLst>
                                            <p:cond delay="800"/>
                                          </p:stCondLst>
                                        </p:cTn>
                                        <p:tgtEl>
                                          <p:spTgt spid="1758"/>
                                        </p:tgtEl>
                                        <p:attrNameLst>
                                          <p:attrName>ppt_x</p:attrName>
                                        </p:attrNameLst>
                                      </p:cBhvr>
                                      <p:tavLst>
                                        <p:tav tm="0">
                                          <p:val>
                                            <p:strVal val="#ppt_x-0.05"/>
                                          </p:val>
                                        </p:tav>
                                        <p:tav tm="100000">
                                          <p:val>
                                            <p:strVal val="#ppt_x"/>
                                          </p:val>
                                        </p:tav>
                                      </p:tavLst>
                                    </p:anim>
                                    <p:anim calcmode="lin" valueType="num">
                                      <p:cBhvr>
                                        <p:cTn id="150" dur="200" accel="100000" fill="hold">
                                          <p:stCondLst>
                                            <p:cond delay="800"/>
                                          </p:stCondLst>
                                        </p:cTn>
                                        <p:tgtEl>
                                          <p:spTgt spid="1758"/>
                                        </p:tgtEl>
                                        <p:attrNameLst>
                                          <p:attrName>ppt_y</p:attrName>
                                        </p:attrNameLst>
                                      </p:cBhvr>
                                      <p:tavLst>
                                        <p:tav tm="0">
                                          <p:val>
                                            <p:strVal val="#ppt_y+0.1"/>
                                          </p:val>
                                        </p:tav>
                                        <p:tav tm="100000">
                                          <p:val>
                                            <p:strVal val="#ppt_y"/>
                                          </p:val>
                                        </p:tav>
                                      </p:tavLst>
                                    </p:anim>
                                  </p:childTnLst>
                                </p:cTn>
                              </p:par>
                              <p:par>
                                <p:cTn id="151" presetID="30" presetClass="entr" presetSubtype="0" fill="hold" nodeType="withEffect">
                                  <p:stCondLst>
                                    <p:cond delay="0"/>
                                  </p:stCondLst>
                                  <p:childTnLst>
                                    <p:set>
                                      <p:cBhvr>
                                        <p:cTn id="152" dur="1" fill="hold">
                                          <p:stCondLst>
                                            <p:cond delay="0"/>
                                          </p:stCondLst>
                                        </p:cTn>
                                        <p:tgtEl>
                                          <p:spTgt spid="1759"/>
                                        </p:tgtEl>
                                        <p:attrNameLst>
                                          <p:attrName>style.visibility</p:attrName>
                                        </p:attrNameLst>
                                      </p:cBhvr>
                                      <p:to>
                                        <p:strVal val="visible"/>
                                      </p:to>
                                    </p:set>
                                    <p:animEffect transition="in" filter="fade">
                                      <p:cBhvr>
                                        <p:cTn id="153" dur="800" decel="100000"/>
                                        <p:tgtEl>
                                          <p:spTgt spid="1759"/>
                                        </p:tgtEl>
                                      </p:cBhvr>
                                    </p:animEffect>
                                    <p:anim calcmode="lin" valueType="num">
                                      <p:cBhvr>
                                        <p:cTn id="154" dur="800" decel="100000" fill="hold"/>
                                        <p:tgtEl>
                                          <p:spTgt spid="1759"/>
                                        </p:tgtEl>
                                        <p:attrNameLst>
                                          <p:attrName>style.rotation</p:attrName>
                                        </p:attrNameLst>
                                      </p:cBhvr>
                                      <p:tavLst>
                                        <p:tav tm="0">
                                          <p:val>
                                            <p:fltVal val="-90"/>
                                          </p:val>
                                        </p:tav>
                                        <p:tav tm="100000">
                                          <p:val>
                                            <p:fltVal val="0"/>
                                          </p:val>
                                        </p:tav>
                                      </p:tavLst>
                                    </p:anim>
                                    <p:anim calcmode="lin" valueType="num">
                                      <p:cBhvr>
                                        <p:cTn id="155" dur="800" decel="100000" fill="hold"/>
                                        <p:tgtEl>
                                          <p:spTgt spid="1759"/>
                                        </p:tgtEl>
                                        <p:attrNameLst>
                                          <p:attrName>ppt_x</p:attrName>
                                        </p:attrNameLst>
                                      </p:cBhvr>
                                      <p:tavLst>
                                        <p:tav tm="0">
                                          <p:val>
                                            <p:strVal val="#ppt_x+0.4"/>
                                          </p:val>
                                        </p:tav>
                                        <p:tav tm="100000">
                                          <p:val>
                                            <p:strVal val="#ppt_x-0.05"/>
                                          </p:val>
                                        </p:tav>
                                      </p:tavLst>
                                    </p:anim>
                                    <p:anim calcmode="lin" valueType="num">
                                      <p:cBhvr>
                                        <p:cTn id="156" dur="800" decel="100000" fill="hold"/>
                                        <p:tgtEl>
                                          <p:spTgt spid="1759"/>
                                        </p:tgtEl>
                                        <p:attrNameLst>
                                          <p:attrName>ppt_y</p:attrName>
                                        </p:attrNameLst>
                                      </p:cBhvr>
                                      <p:tavLst>
                                        <p:tav tm="0">
                                          <p:val>
                                            <p:strVal val="#ppt_y-0.4"/>
                                          </p:val>
                                        </p:tav>
                                        <p:tav tm="100000">
                                          <p:val>
                                            <p:strVal val="#ppt_y+0.1"/>
                                          </p:val>
                                        </p:tav>
                                      </p:tavLst>
                                    </p:anim>
                                    <p:anim calcmode="lin" valueType="num">
                                      <p:cBhvr>
                                        <p:cTn id="157" dur="200" accel="100000" fill="hold">
                                          <p:stCondLst>
                                            <p:cond delay="800"/>
                                          </p:stCondLst>
                                        </p:cTn>
                                        <p:tgtEl>
                                          <p:spTgt spid="1759"/>
                                        </p:tgtEl>
                                        <p:attrNameLst>
                                          <p:attrName>ppt_x</p:attrName>
                                        </p:attrNameLst>
                                      </p:cBhvr>
                                      <p:tavLst>
                                        <p:tav tm="0">
                                          <p:val>
                                            <p:strVal val="#ppt_x-0.05"/>
                                          </p:val>
                                        </p:tav>
                                        <p:tav tm="100000">
                                          <p:val>
                                            <p:strVal val="#ppt_x"/>
                                          </p:val>
                                        </p:tav>
                                      </p:tavLst>
                                    </p:anim>
                                    <p:anim calcmode="lin" valueType="num">
                                      <p:cBhvr>
                                        <p:cTn id="158" dur="200" accel="100000" fill="hold">
                                          <p:stCondLst>
                                            <p:cond delay="800"/>
                                          </p:stCondLst>
                                        </p:cTn>
                                        <p:tgtEl>
                                          <p:spTgt spid="175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1611" grpId="0" animBg="1"/>
      <p:bldP spid="15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ttangolo con angoli arrotondati 22">
            <a:extLst>
              <a:ext uri="{FF2B5EF4-FFF2-40B4-BE49-F238E27FC236}">
                <a16:creationId xmlns:a16="http://schemas.microsoft.com/office/drawing/2014/main" id="{3CBDE9C2-4590-4646-8FFA-45F267DAE0B4}"/>
              </a:ext>
            </a:extLst>
          </p:cNvPr>
          <p:cNvSpPr/>
          <p:nvPr/>
        </p:nvSpPr>
        <p:spPr>
          <a:xfrm>
            <a:off x="7689032" y="446892"/>
            <a:ext cx="3933265" cy="459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a:t>              </a:t>
            </a:r>
            <a:r>
              <a:rPr lang="it-IT" dirty="0" err="1"/>
              <a:t>Fixed</a:t>
            </a:r>
            <a:r>
              <a:rPr lang="it-IT" dirty="0"/>
              <a:t> </a:t>
            </a:r>
            <a:r>
              <a:rPr lang="it-IT" dirty="0" err="1"/>
              <a:t>bid</a:t>
            </a:r>
            <a:r>
              <a:rPr lang="it-IT" dirty="0"/>
              <a:t> = 3</a:t>
            </a:r>
          </a:p>
          <a:p>
            <a:pPr algn="ctr"/>
            <a:r>
              <a:rPr lang="it-IT" dirty="0">
                <a:ea typeface="+mn-lt"/>
                <a:cs typeface="+mn-lt"/>
              </a:rPr>
              <a:t>          </a:t>
            </a:r>
            <a:r>
              <a:rPr lang="it-IT" dirty="0"/>
              <a:t>    Best </a:t>
            </a:r>
            <a:r>
              <a:rPr lang="it-IT" dirty="0" err="1"/>
              <a:t>price</a:t>
            </a:r>
            <a:r>
              <a:rPr lang="it-IT" dirty="0"/>
              <a:t> = 9</a:t>
            </a:r>
          </a:p>
        </p:txBody>
      </p:sp>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7207268" cy="1499616"/>
          </a:xfrm>
        </p:spPr>
        <p:txBody>
          <a:bodyPr>
            <a:normAutofit/>
          </a:bodyPr>
          <a:lstStyle/>
          <a:p>
            <a:r>
              <a:rPr lang="it-IT" dirty="0"/>
              <a:t>PRICING – </a:t>
            </a:r>
            <a:r>
              <a:rPr lang="it-IT" dirty="0" err="1"/>
              <a:t>context</a:t>
            </a:r>
            <a:r>
              <a:rPr lang="it-IT" dirty="0"/>
              <a:t> generation</a:t>
            </a:r>
          </a:p>
        </p:txBody>
      </p:sp>
      <p:sp>
        <p:nvSpPr>
          <p:cNvPr id="5" name="Rettangolo con angoli arrotondati 4">
            <a:extLst>
              <a:ext uri="{FF2B5EF4-FFF2-40B4-BE49-F238E27FC236}">
                <a16:creationId xmlns:a16="http://schemas.microsoft.com/office/drawing/2014/main" id="{BA2C460A-4333-4198-80FB-5117F23C6F73}"/>
              </a:ext>
            </a:extLst>
          </p:cNvPr>
          <p:cNvSpPr/>
          <p:nvPr/>
        </p:nvSpPr>
        <p:spPr>
          <a:xfrm>
            <a:off x="7879531" y="973570"/>
            <a:ext cx="3933265" cy="459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a:t>              </a:t>
            </a:r>
            <a:r>
              <a:rPr lang="it-IT" err="1"/>
              <a:t>Fixed</a:t>
            </a:r>
            <a:r>
              <a:rPr lang="it-IT"/>
              <a:t> </a:t>
            </a:r>
            <a:r>
              <a:rPr lang="it-IT" err="1"/>
              <a:t>bid</a:t>
            </a:r>
            <a:r>
              <a:rPr lang="it-IT"/>
              <a:t> = 3</a:t>
            </a:r>
          </a:p>
          <a:p>
            <a:pPr algn="ctr"/>
            <a:r>
              <a:rPr lang="it-IT">
                <a:ea typeface="+mn-lt"/>
                <a:cs typeface="+mn-lt"/>
              </a:rPr>
              <a:t>          </a:t>
            </a:r>
            <a:r>
              <a:rPr lang="it-IT"/>
              <a:t>    Best price = 7</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err="1"/>
              <a:t>Optimization</a:t>
            </a:r>
            <a:r>
              <a:rPr lang="it-IT"/>
              <a:t> </a:t>
            </a:r>
            <a:r>
              <a:rPr lang="it-IT" err="1"/>
              <a:t>problem</a:t>
            </a:r>
            <a:r>
              <a:rPr lang="it-IT"/>
              <a:t> with </a:t>
            </a:r>
            <a:r>
              <a:rPr lang="it-IT" err="1"/>
              <a:t>context</a:t>
            </a:r>
            <a:r>
              <a:rPr lang="it-IT"/>
              <a:t> generation</a:t>
            </a:r>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pic>
        <p:nvPicPr>
          <p:cNvPr id="4" name="Immagine 1295" descr="Immagine che contiene grafica vettoriale&#10;&#10;Descrizione generata automaticamente">
            <a:extLst>
              <a:ext uri="{FF2B5EF4-FFF2-40B4-BE49-F238E27FC236}">
                <a16:creationId xmlns:a16="http://schemas.microsoft.com/office/drawing/2014/main" id="{8FA86A23-31B3-4D1D-AC19-649A91BAE3C4}"/>
              </a:ext>
            </a:extLst>
          </p:cNvPr>
          <p:cNvPicPr>
            <a:picLocks noChangeAspect="1"/>
          </p:cNvPicPr>
          <p:nvPr/>
        </p:nvPicPr>
        <p:blipFill>
          <a:blip r:embed="rId3"/>
          <a:stretch>
            <a:fillRect/>
          </a:stretch>
        </p:blipFill>
        <p:spPr>
          <a:xfrm>
            <a:off x="7615073" y="204845"/>
            <a:ext cx="860614" cy="838203"/>
          </a:xfrm>
          <a:prstGeom prst="rect">
            <a:avLst/>
          </a:prstGeom>
        </p:spPr>
      </p:pic>
      <p:pic>
        <p:nvPicPr>
          <p:cNvPr id="6" name="Immagine 37" descr="Immagine che contiene testo&#10;&#10;Descrizione generata automaticamente">
            <a:extLst>
              <a:ext uri="{FF2B5EF4-FFF2-40B4-BE49-F238E27FC236}">
                <a16:creationId xmlns:a16="http://schemas.microsoft.com/office/drawing/2014/main" id="{1498307D-B107-4FCC-80E9-659D54DA977D}"/>
              </a:ext>
            </a:extLst>
          </p:cNvPr>
          <p:cNvPicPr>
            <a:picLocks noChangeAspect="1"/>
          </p:cNvPicPr>
          <p:nvPr/>
        </p:nvPicPr>
        <p:blipFill rotWithShape="1">
          <a:blip r:embed="rId4"/>
          <a:srcRect l="-1870" t="-990" r="935" b="12871"/>
          <a:stretch/>
        </p:blipFill>
        <p:spPr>
          <a:xfrm>
            <a:off x="7827982" y="204845"/>
            <a:ext cx="770951" cy="636764"/>
          </a:xfrm>
          <a:prstGeom prst="rect">
            <a:avLst/>
          </a:prstGeom>
        </p:spPr>
      </p:pic>
      <p:pic>
        <p:nvPicPr>
          <p:cNvPr id="9" name="Immagine 38">
            <a:extLst>
              <a:ext uri="{FF2B5EF4-FFF2-40B4-BE49-F238E27FC236}">
                <a16:creationId xmlns:a16="http://schemas.microsoft.com/office/drawing/2014/main" id="{30E92390-AA77-4E88-9157-8D429DD9F0C0}"/>
              </a:ext>
            </a:extLst>
          </p:cNvPr>
          <p:cNvPicPr>
            <a:picLocks noChangeAspect="1"/>
          </p:cNvPicPr>
          <p:nvPr/>
        </p:nvPicPr>
        <p:blipFill rotWithShape="1">
          <a:blip r:embed="rId5"/>
          <a:srcRect t="-410" r="1053" b="11111"/>
          <a:stretch/>
        </p:blipFill>
        <p:spPr>
          <a:xfrm>
            <a:off x="7503012" y="267530"/>
            <a:ext cx="636523" cy="585255"/>
          </a:xfrm>
          <a:prstGeom prst="rect">
            <a:avLst/>
          </a:prstGeom>
        </p:spPr>
      </p:pic>
      <p:pic>
        <p:nvPicPr>
          <p:cNvPr id="11" name="Immagine 1294" descr="Immagine che contiene scuro&#10;&#10;Descrizione generata automaticamente">
            <a:extLst>
              <a:ext uri="{FF2B5EF4-FFF2-40B4-BE49-F238E27FC236}">
                <a16:creationId xmlns:a16="http://schemas.microsoft.com/office/drawing/2014/main" id="{BE33394E-1223-43DF-A141-580919081B50}"/>
              </a:ext>
            </a:extLst>
          </p:cNvPr>
          <p:cNvPicPr>
            <a:picLocks noChangeAspect="1"/>
          </p:cNvPicPr>
          <p:nvPr/>
        </p:nvPicPr>
        <p:blipFill>
          <a:blip r:embed="rId6"/>
          <a:stretch>
            <a:fillRect/>
          </a:stretch>
        </p:blipFill>
        <p:spPr>
          <a:xfrm>
            <a:off x="8052101" y="798756"/>
            <a:ext cx="770968" cy="759760"/>
          </a:xfrm>
          <a:prstGeom prst="rect">
            <a:avLst/>
          </a:prstGeom>
        </p:spPr>
      </p:pic>
      <p:pic>
        <p:nvPicPr>
          <p:cNvPr id="3" name="Immagine 5" descr="Immagine che contiene scuro&#10;&#10;Descrizione generata automaticamente">
            <a:extLst>
              <a:ext uri="{FF2B5EF4-FFF2-40B4-BE49-F238E27FC236}">
                <a16:creationId xmlns:a16="http://schemas.microsoft.com/office/drawing/2014/main" id="{AEE6F88A-01B4-4527-938D-690C29D5982F}"/>
              </a:ext>
            </a:extLst>
          </p:cNvPr>
          <p:cNvPicPr>
            <a:picLocks noChangeAspect="1"/>
          </p:cNvPicPr>
          <p:nvPr/>
        </p:nvPicPr>
        <p:blipFill>
          <a:blip r:embed="rId7"/>
          <a:stretch>
            <a:fillRect/>
          </a:stretch>
        </p:blipFill>
        <p:spPr>
          <a:xfrm>
            <a:off x="7635335" y="805413"/>
            <a:ext cx="759763" cy="748556"/>
          </a:xfrm>
          <a:prstGeom prst="rect">
            <a:avLst/>
          </a:prstGeom>
        </p:spPr>
      </p:pic>
      <p:sp>
        <p:nvSpPr>
          <p:cNvPr id="24" name="Rettangolo con angoli arrotondati 23">
            <a:extLst>
              <a:ext uri="{FF2B5EF4-FFF2-40B4-BE49-F238E27FC236}">
                <a16:creationId xmlns:a16="http://schemas.microsoft.com/office/drawing/2014/main" id="{3DDBB8F9-FD33-4AE9-881C-ED7DFC365125}"/>
              </a:ext>
            </a:extLst>
          </p:cNvPr>
          <p:cNvSpPr/>
          <p:nvPr/>
        </p:nvSpPr>
        <p:spPr>
          <a:xfrm>
            <a:off x="8047620" y="1500244"/>
            <a:ext cx="3955676" cy="459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a:t>              </a:t>
            </a:r>
            <a:r>
              <a:rPr lang="it-IT" dirty="0" err="1"/>
              <a:t>Fixed</a:t>
            </a:r>
            <a:r>
              <a:rPr lang="it-IT" dirty="0"/>
              <a:t> </a:t>
            </a:r>
            <a:r>
              <a:rPr lang="it-IT" dirty="0" err="1"/>
              <a:t>bid</a:t>
            </a:r>
            <a:r>
              <a:rPr lang="it-IT" dirty="0"/>
              <a:t> = 3</a:t>
            </a:r>
          </a:p>
          <a:p>
            <a:pPr algn="ctr"/>
            <a:r>
              <a:rPr lang="it-IT" dirty="0">
                <a:ea typeface="+mn-lt"/>
                <a:cs typeface="+mn-lt"/>
              </a:rPr>
              <a:t>          </a:t>
            </a:r>
            <a:r>
              <a:rPr lang="it-IT" dirty="0"/>
              <a:t>    Best </a:t>
            </a:r>
            <a:r>
              <a:rPr lang="it-IT" dirty="0" err="1"/>
              <a:t>price</a:t>
            </a:r>
            <a:r>
              <a:rPr lang="it-IT" dirty="0"/>
              <a:t> = 10</a:t>
            </a:r>
          </a:p>
        </p:txBody>
      </p:sp>
      <p:pic>
        <p:nvPicPr>
          <p:cNvPr id="13" name="Immagine 1296" descr="Immagine che contiene testo, clipart&#10;&#10;Descrizione generata automaticamente">
            <a:extLst>
              <a:ext uri="{FF2B5EF4-FFF2-40B4-BE49-F238E27FC236}">
                <a16:creationId xmlns:a16="http://schemas.microsoft.com/office/drawing/2014/main" id="{44CC2200-D3E1-47B8-B823-8AEABBAE7CCF}"/>
              </a:ext>
            </a:extLst>
          </p:cNvPr>
          <p:cNvPicPr>
            <a:picLocks noChangeAspect="1"/>
          </p:cNvPicPr>
          <p:nvPr/>
        </p:nvPicPr>
        <p:blipFill>
          <a:blip r:embed="rId8"/>
          <a:stretch>
            <a:fillRect/>
          </a:stretch>
        </p:blipFill>
        <p:spPr>
          <a:xfrm>
            <a:off x="8197781" y="1246989"/>
            <a:ext cx="871820" cy="849409"/>
          </a:xfrm>
          <a:prstGeom prst="rect">
            <a:avLst/>
          </a:prstGeom>
        </p:spPr>
      </p:pic>
      <p:pic>
        <p:nvPicPr>
          <p:cNvPr id="17" name="Immagine 1297" descr="Immagine che contiene finestra&#10;&#10;Descrizione generata automaticamente">
            <a:extLst>
              <a:ext uri="{FF2B5EF4-FFF2-40B4-BE49-F238E27FC236}">
                <a16:creationId xmlns:a16="http://schemas.microsoft.com/office/drawing/2014/main" id="{8767395C-0EDD-4406-95EC-A2ADBE88123E}"/>
              </a:ext>
            </a:extLst>
          </p:cNvPr>
          <p:cNvPicPr>
            <a:picLocks noChangeAspect="1"/>
          </p:cNvPicPr>
          <p:nvPr/>
        </p:nvPicPr>
        <p:blipFill>
          <a:blip r:embed="rId9"/>
          <a:stretch>
            <a:fillRect/>
          </a:stretch>
        </p:blipFill>
        <p:spPr>
          <a:xfrm>
            <a:off x="7794367" y="1246989"/>
            <a:ext cx="815793" cy="849411"/>
          </a:xfrm>
          <a:prstGeom prst="rect">
            <a:avLst/>
          </a:prstGeom>
        </p:spPr>
      </p:pic>
      <p:pic>
        <p:nvPicPr>
          <p:cNvPr id="25" name="Immagine 24">
            <a:extLst>
              <a:ext uri="{FF2B5EF4-FFF2-40B4-BE49-F238E27FC236}">
                <a16:creationId xmlns:a16="http://schemas.microsoft.com/office/drawing/2014/main" id="{92770777-E0BA-5345-B351-D0C942DDFD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8749" y="2143772"/>
            <a:ext cx="4888795" cy="3667126"/>
          </a:xfrm>
          <a:prstGeom prst="rect">
            <a:avLst/>
          </a:prstGeom>
        </p:spPr>
      </p:pic>
      <p:pic>
        <p:nvPicPr>
          <p:cNvPr id="26" name="Immagine 25">
            <a:extLst>
              <a:ext uri="{FF2B5EF4-FFF2-40B4-BE49-F238E27FC236}">
                <a16:creationId xmlns:a16="http://schemas.microsoft.com/office/drawing/2014/main" id="{E502A833-4120-3244-984B-79858D185E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33564" y="2132286"/>
            <a:ext cx="4889854" cy="3667126"/>
          </a:xfrm>
          <a:prstGeom prst="rect">
            <a:avLst/>
          </a:prstGeom>
        </p:spPr>
      </p:pic>
      <p:cxnSp>
        <p:nvCxnSpPr>
          <p:cNvPr id="19" name="Connettore 2 18">
            <a:extLst>
              <a:ext uri="{FF2B5EF4-FFF2-40B4-BE49-F238E27FC236}">
                <a16:creationId xmlns:a16="http://schemas.microsoft.com/office/drawing/2014/main" id="{A4C83FED-475C-5A4A-8B01-8E5CB5CD442E}"/>
              </a:ext>
            </a:extLst>
          </p:cNvPr>
          <p:cNvCxnSpPr>
            <a:cxnSpLocks/>
          </p:cNvCxnSpPr>
          <p:nvPr/>
        </p:nvCxnSpPr>
        <p:spPr>
          <a:xfrm>
            <a:off x="7237217" y="4593515"/>
            <a:ext cx="1" cy="120589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7" name="Connettore 2 26">
            <a:extLst>
              <a:ext uri="{FF2B5EF4-FFF2-40B4-BE49-F238E27FC236}">
                <a16:creationId xmlns:a16="http://schemas.microsoft.com/office/drawing/2014/main" id="{38723CC5-38E7-614F-8EFC-0675C55553F9}"/>
              </a:ext>
            </a:extLst>
          </p:cNvPr>
          <p:cNvCxnSpPr>
            <a:cxnSpLocks/>
          </p:cNvCxnSpPr>
          <p:nvPr/>
        </p:nvCxnSpPr>
        <p:spPr>
          <a:xfrm>
            <a:off x="7789591" y="2657670"/>
            <a:ext cx="0" cy="3148687"/>
          </a:xfrm>
          <a:prstGeom prst="straightConnector1">
            <a:avLst/>
          </a:prstGeom>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3F42FBE0-8C22-044C-AEB2-4DE7739E1CA3}"/>
              </a:ext>
            </a:extLst>
          </p:cNvPr>
          <p:cNvSpPr txBox="1"/>
          <p:nvPr/>
        </p:nvSpPr>
        <p:spPr>
          <a:xfrm>
            <a:off x="6859930" y="5799412"/>
            <a:ext cx="716863" cy="338554"/>
          </a:xfrm>
          <a:prstGeom prst="rect">
            <a:avLst/>
          </a:prstGeom>
          <a:noFill/>
          <a:ln>
            <a:solidFill>
              <a:schemeClr val="tx1"/>
            </a:solidFill>
          </a:ln>
        </p:spPr>
        <p:txBody>
          <a:bodyPr wrap="none" rtlCol="0">
            <a:spAutoFit/>
          </a:bodyPr>
          <a:lstStyle/>
          <a:p>
            <a:r>
              <a:rPr lang="it-IT" sz="1600" dirty="0"/>
              <a:t>Split 1</a:t>
            </a:r>
          </a:p>
        </p:txBody>
      </p:sp>
      <p:sp>
        <p:nvSpPr>
          <p:cNvPr id="28" name="CasellaDiTesto 27">
            <a:extLst>
              <a:ext uri="{FF2B5EF4-FFF2-40B4-BE49-F238E27FC236}">
                <a16:creationId xmlns:a16="http://schemas.microsoft.com/office/drawing/2014/main" id="{1480E6BF-D720-4C4F-AE99-D13756CAEE36}"/>
              </a:ext>
            </a:extLst>
          </p:cNvPr>
          <p:cNvSpPr txBox="1"/>
          <p:nvPr/>
        </p:nvSpPr>
        <p:spPr>
          <a:xfrm>
            <a:off x="7610619" y="5806357"/>
            <a:ext cx="716863" cy="338554"/>
          </a:xfrm>
          <a:prstGeom prst="rect">
            <a:avLst/>
          </a:prstGeom>
          <a:noFill/>
          <a:ln>
            <a:solidFill>
              <a:schemeClr val="tx1"/>
            </a:solidFill>
          </a:ln>
        </p:spPr>
        <p:txBody>
          <a:bodyPr wrap="none" rtlCol="0">
            <a:spAutoFit/>
          </a:bodyPr>
          <a:lstStyle/>
          <a:p>
            <a:r>
              <a:rPr lang="it-IT" sz="1600" dirty="0"/>
              <a:t>Split 2</a:t>
            </a:r>
          </a:p>
        </p:txBody>
      </p:sp>
      <p:sp>
        <p:nvSpPr>
          <p:cNvPr id="29" name="Ovale 28">
            <a:extLst>
              <a:ext uri="{FF2B5EF4-FFF2-40B4-BE49-F238E27FC236}">
                <a16:creationId xmlns:a16="http://schemas.microsoft.com/office/drawing/2014/main" id="{2EB7C298-6D6A-CC44-93FC-1148BE03B447}"/>
              </a:ext>
            </a:extLst>
          </p:cNvPr>
          <p:cNvSpPr/>
          <p:nvPr/>
        </p:nvSpPr>
        <p:spPr>
          <a:xfrm>
            <a:off x="7196870" y="4539726"/>
            <a:ext cx="80231" cy="968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83A9C73F-8955-F148-AC63-551FBB1B6716}"/>
              </a:ext>
            </a:extLst>
          </p:cNvPr>
          <p:cNvSpPr/>
          <p:nvPr/>
        </p:nvSpPr>
        <p:spPr>
          <a:xfrm>
            <a:off x="7758413" y="2594385"/>
            <a:ext cx="80231" cy="968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614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par>
                                <p:cTn id="9" presetID="1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p:tgtEl>
                                          <p:spTgt spid="26"/>
                                        </p:tgtEl>
                                        <p:attrNameLst>
                                          <p:attrName>ppt_y</p:attrName>
                                        </p:attrNameLst>
                                      </p:cBhvr>
                                      <p:tavLst>
                                        <p:tav tm="0">
                                          <p:val>
                                            <p:strVal val="#ppt_y+#ppt_h*1.125000"/>
                                          </p:val>
                                        </p:tav>
                                        <p:tav tm="100000">
                                          <p:val>
                                            <p:strVal val="#ppt_y"/>
                                          </p:val>
                                        </p:tav>
                                      </p:tavLst>
                                    </p:anim>
                                    <p:animEffect transition="in" filter="wipe(up)">
                                      <p:cBhvr>
                                        <p:cTn id="12" dur="500"/>
                                        <p:tgtEl>
                                          <p:spTgt spid="26"/>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fltVal val="0"/>
                                          </p:val>
                                        </p:tav>
                                        <p:tav tm="100000">
                                          <p:val>
                                            <p:strVal val="#ppt_h"/>
                                          </p:val>
                                        </p:tav>
                                      </p:tavLst>
                                    </p:anim>
                                    <p:animEffect transition="in" filter="fade">
                                      <p:cBhvr>
                                        <p:cTn id="48" dur="500"/>
                                        <p:tgtEl>
                                          <p:spTgt spid="3"/>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53" presetClass="entr" presetSubtype="16"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childTnLst>
                          </p:cTn>
                        </p:par>
                        <p:par>
                          <p:cTn id="64" fill="hold">
                            <p:stCondLst>
                              <p:cond delay="1000"/>
                            </p:stCondLst>
                            <p:childTnLst>
                              <p:par>
                                <p:cTn id="65" presetID="37" presetClass="entr" presetSubtype="0" fill="hold" grpId="0" nodeType="afterEffect">
                                  <p:stCondLst>
                                    <p:cond delay="200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900" decel="100000" fill="hold"/>
                                        <p:tgtEl>
                                          <p:spTgt spid="2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200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anim calcmode="lin" valueType="num">
                                      <p:cBhvr>
                                        <p:cTn id="74" dur="1000" fill="hold"/>
                                        <p:tgtEl>
                                          <p:spTgt spid="19"/>
                                        </p:tgtEl>
                                        <p:attrNameLst>
                                          <p:attrName>ppt_x</p:attrName>
                                        </p:attrNameLst>
                                      </p:cBhvr>
                                      <p:tavLst>
                                        <p:tav tm="0">
                                          <p:val>
                                            <p:strVal val="#ppt_x"/>
                                          </p:val>
                                        </p:tav>
                                        <p:tav tm="100000">
                                          <p:val>
                                            <p:strVal val="#ppt_x"/>
                                          </p:val>
                                        </p:tav>
                                      </p:tavLst>
                                    </p:anim>
                                    <p:anim calcmode="lin" valueType="num">
                                      <p:cBhvr>
                                        <p:cTn id="75" dur="900" decel="100000" fill="hold"/>
                                        <p:tgtEl>
                                          <p:spTgt spid="19"/>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200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0"/>
                                        <p:tgtEl>
                                          <p:spTgt spid="14"/>
                                        </p:tgtEl>
                                      </p:cBhvr>
                                    </p:animEffect>
                                    <p:anim calcmode="lin" valueType="num">
                                      <p:cBhvr>
                                        <p:cTn id="80" dur="1000" fill="hold"/>
                                        <p:tgtEl>
                                          <p:spTgt spid="14"/>
                                        </p:tgtEl>
                                        <p:attrNameLst>
                                          <p:attrName>ppt_x</p:attrName>
                                        </p:attrNameLst>
                                      </p:cBhvr>
                                      <p:tavLst>
                                        <p:tav tm="0">
                                          <p:val>
                                            <p:strVal val="#ppt_x"/>
                                          </p:val>
                                        </p:tav>
                                        <p:tav tm="100000">
                                          <p:val>
                                            <p:strVal val="#ppt_x"/>
                                          </p:val>
                                        </p:tav>
                                      </p:tavLst>
                                    </p:anim>
                                    <p:anim calcmode="lin" valueType="num">
                                      <p:cBhvr>
                                        <p:cTn id="81" dur="900" decel="100000" fill="hold"/>
                                        <p:tgtEl>
                                          <p:spTgt spid="14"/>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83" fill="hold">
                            <p:stCondLst>
                              <p:cond delay="4000"/>
                            </p:stCondLst>
                            <p:childTnLst>
                              <p:par>
                                <p:cTn id="84" presetID="37" presetClass="entr" presetSubtype="0" fill="hold" grpId="0" nodeType="afterEffect">
                                  <p:stCondLst>
                                    <p:cond delay="100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1000"/>
                                        <p:tgtEl>
                                          <p:spTgt spid="30"/>
                                        </p:tgtEl>
                                      </p:cBhvr>
                                    </p:animEffect>
                                    <p:anim calcmode="lin" valueType="num">
                                      <p:cBhvr>
                                        <p:cTn id="87" dur="1000" fill="hold"/>
                                        <p:tgtEl>
                                          <p:spTgt spid="30"/>
                                        </p:tgtEl>
                                        <p:attrNameLst>
                                          <p:attrName>ppt_x</p:attrName>
                                        </p:attrNameLst>
                                      </p:cBhvr>
                                      <p:tavLst>
                                        <p:tav tm="0">
                                          <p:val>
                                            <p:strVal val="#ppt_x"/>
                                          </p:val>
                                        </p:tav>
                                        <p:tav tm="100000">
                                          <p:val>
                                            <p:strVal val="#ppt_x"/>
                                          </p:val>
                                        </p:tav>
                                      </p:tavLst>
                                    </p:anim>
                                    <p:anim calcmode="lin" valueType="num">
                                      <p:cBhvr>
                                        <p:cTn id="88" dur="900" decel="100000" fill="hold"/>
                                        <p:tgtEl>
                                          <p:spTgt spid="30"/>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90" presetID="37" presetClass="entr" presetSubtype="0" fill="hold" nodeType="withEffect">
                                  <p:stCondLst>
                                    <p:cond delay="100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1000"/>
                                        <p:tgtEl>
                                          <p:spTgt spid="27"/>
                                        </p:tgtEl>
                                      </p:cBhvr>
                                    </p:animEffect>
                                    <p:anim calcmode="lin" valueType="num">
                                      <p:cBhvr>
                                        <p:cTn id="93" dur="1000" fill="hold"/>
                                        <p:tgtEl>
                                          <p:spTgt spid="27"/>
                                        </p:tgtEl>
                                        <p:attrNameLst>
                                          <p:attrName>ppt_x</p:attrName>
                                        </p:attrNameLst>
                                      </p:cBhvr>
                                      <p:tavLst>
                                        <p:tav tm="0">
                                          <p:val>
                                            <p:strVal val="#ppt_x"/>
                                          </p:val>
                                        </p:tav>
                                        <p:tav tm="100000">
                                          <p:val>
                                            <p:strVal val="#ppt_x"/>
                                          </p:val>
                                        </p:tav>
                                      </p:tavLst>
                                    </p:anim>
                                    <p:anim calcmode="lin" valueType="num">
                                      <p:cBhvr>
                                        <p:cTn id="94" dur="900" decel="100000" fill="hold"/>
                                        <p:tgtEl>
                                          <p:spTgt spid="27"/>
                                        </p:tgtEl>
                                        <p:attrNameLst>
                                          <p:attrName>ppt_y</p:attrName>
                                        </p:attrNameLst>
                                      </p:cBhvr>
                                      <p:tavLst>
                                        <p:tav tm="0">
                                          <p:val>
                                            <p:strVal val="#ppt_y+1"/>
                                          </p:val>
                                        </p:tav>
                                        <p:tav tm="100000">
                                          <p:val>
                                            <p:strVal val="#ppt_y-.03"/>
                                          </p:val>
                                        </p:tav>
                                      </p:tavLst>
                                    </p:anim>
                                    <p:anim calcmode="lin" valueType="num">
                                      <p:cBhvr>
                                        <p:cTn id="95"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96" presetID="37" presetClass="entr" presetSubtype="0" fill="hold" grpId="0" nodeType="withEffect">
                                  <p:stCondLst>
                                    <p:cond delay="100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1000"/>
                                        <p:tgtEl>
                                          <p:spTgt spid="28"/>
                                        </p:tgtEl>
                                      </p:cBhvr>
                                    </p:animEffect>
                                    <p:anim calcmode="lin" valueType="num">
                                      <p:cBhvr>
                                        <p:cTn id="99" dur="1000" fill="hold"/>
                                        <p:tgtEl>
                                          <p:spTgt spid="28"/>
                                        </p:tgtEl>
                                        <p:attrNameLst>
                                          <p:attrName>ppt_x</p:attrName>
                                        </p:attrNameLst>
                                      </p:cBhvr>
                                      <p:tavLst>
                                        <p:tav tm="0">
                                          <p:val>
                                            <p:strVal val="#ppt_x"/>
                                          </p:val>
                                        </p:tav>
                                        <p:tav tm="100000">
                                          <p:val>
                                            <p:strVal val="#ppt_x"/>
                                          </p:val>
                                        </p:tav>
                                      </p:tavLst>
                                    </p:anim>
                                    <p:anim calcmode="lin" valueType="num">
                                      <p:cBhvr>
                                        <p:cTn id="100" dur="900" decel="100000" fill="hold"/>
                                        <p:tgtEl>
                                          <p:spTgt spid="28"/>
                                        </p:tgtEl>
                                        <p:attrNameLst>
                                          <p:attrName>ppt_y</p:attrName>
                                        </p:attrNameLst>
                                      </p:cBhvr>
                                      <p:tavLst>
                                        <p:tav tm="0">
                                          <p:val>
                                            <p:strVal val="#ppt_y+1"/>
                                          </p:val>
                                        </p:tav>
                                        <p:tav tm="100000">
                                          <p:val>
                                            <p:strVal val="#ppt_y-.03"/>
                                          </p:val>
                                        </p:tav>
                                      </p:tavLst>
                                    </p:anim>
                                    <p:anim calcmode="lin" valueType="num">
                                      <p:cBhvr>
                                        <p:cTn id="101"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P spid="24" grpId="0" animBg="1"/>
      <p:bldP spid="14" grpId="0" animBg="1"/>
      <p:bldP spid="28" grpId="0" animBg="1"/>
      <p:bldP spid="29"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A59BBE1-2924-3246-8007-6E0980D0F850}"/>
              </a:ext>
            </a:extLst>
          </p:cNvPr>
          <p:cNvSpPr/>
          <p:nvPr/>
        </p:nvSpPr>
        <p:spPr>
          <a:xfrm>
            <a:off x="0" y="0"/>
            <a:ext cx="603504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3DB2BB52-84EF-F64D-9464-CC58367A4E1F}"/>
              </a:ext>
            </a:extLst>
          </p:cNvPr>
          <p:cNvSpPr txBox="1"/>
          <p:nvPr/>
        </p:nvSpPr>
        <p:spPr>
          <a:xfrm>
            <a:off x="436332" y="2967334"/>
            <a:ext cx="5162375" cy="923330"/>
          </a:xfrm>
          <a:prstGeom prst="rect">
            <a:avLst/>
          </a:prstGeom>
          <a:noFill/>
        </p:spPr>
        <p:txBody>
          <a:bodyPr wrap="none" rtlCol="0">
            <a:spAutoFit/>
          </a:bodyPr>
          <a:lstStyle/>
          <a:p>
            <a:r>
              <a:rPr lang="it-IT" sz="5400" cap="all" spc="100" dirty="0">
                <a:solidFill>
                  <a:schemeClr val="bg1"/>
                </a:solidFill>
                <a:latin typeface="Tw Cen MT Condensed" panose="020B0606020104020203"/>
                <a:ea typeface="+mj-ea"/>
                <a:cs typeface="+mj-cs"/>
              </a:rPr>
              <a:t>ADVERTISING</a:t>
            </a:r>
            <a:r>
              <a:rPr lang="it-IT" sz="5400" cap="all" spc="100" dirty="0">
                <a:solidFill>
                  <a:prstClr val="black">
                    <a:lumMod val="95000"/>
                    <a:lumOff val="5000"/>
                  </a:prstClr>
                </a:solidFill>
                <a:latin typeface="Tw Cen MT Condensed" panose="020B0606020104020203"/>
                <a:ea typeface="+mj-ea"/>
                <a:cs typeface="+mj-cs"/>
              </a:rPr>
              <a:t> </a:t>
            </a:r>
            <a:r>
              <a:rPr lang="it-IT" sz="5400" cap="all" spc="100" dirty="0">
                <a:solidFill>
                  <a:schemeClr val="bg1"/>
                </a:solidFill>
                <a:latin typeface="Tw Cen MT Condensed" panose="020B0606020104020203"/>
                <a:ea typeface="+mj-ea"/>
                <a:cs typeface="+mj-cs"/>
              </a:rPr>
              <a:t>STRATEGY</a:t>
            </a:r>
            <a:endParaRPr lang="it-IT" sz="5400" dirty="0">
              <a:solidFill>
                <a:schemeClr val="bg1"/>
              </a:solidFill>
            </a:endParaRPr>
          </a:p>
        </p:txBody>
      </p:sp>
      <p:graphicFrame>
        <p:nvGraphicFramePr>
          <p:cNvPr id="4" name="Diagramma 3">
            <a:extLst>
              <a:ext uri="{FF2B5EF4-FFF2-40B4-BE49-F238E27FC236}">
                <a16:creationId xmlns:a16="http://schemas.microsoft.com/office/drawing/2014/main" id="{4618F4A9-70FC-2F4D-9BFC-C5F04E3819B5}"/>
              </a:ext>
            </a:extLst>
          </p:cNvPr>
          <p:cNvGraphicFramePr/>
          <p:nvPr>
            <p:extLst>
              <p:ext uri="{D42A27DB-BD31-4B8C-83A1-F6EECF244321}">
                <p14:modId xmlns:p14="http://schemas.microsoft.com/office/powerpoint/2010/main" val="1777896038"/>
              </p:ext>
            </p:extLst>
          </p:nvPr>
        </p:nvGraphicFramePr>
        <p:xfrm>
          <a:off x="4784353" y="877711"/>
          <a:ext cx="867097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107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7" y="382016"/>
            <a:ext cx="8314913" cy="1499616"/>
          </a:xfrm>
        </p:spPr>
        <p:txBody>
          <a:bodyPr>
            <a:normAutofit/>
          </a:bodyPr>
          <a:lstStyle/>
          <a:p>
            <a:r>
              <a:rPr lang="it-IT" dirty="0"/>
              <a:t>BIDDING – </a:t>
            </a:r>
            <a:r>
              <a:rPr lang="it-IT" dirty="0" err="1"/>
              <a:t>aggregated</a:t>
            </a:r>
            <a:r>
              <a:rPr lang="it-IT" dirty="0"/>
              <a:t> </a:t>
            </a:r>
            <a:r>
              <a:rPr lang="it-IT" dirty="0" err="1"/>
              <a:t>optimization</a:t>
            </a:r>
            <a:endParaRPr lang="it-IT"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Advertising </a:t>
            </a:r>
            <a:r>
              <a:rPr lang="it-IT" dirty="0" err="1"/>
              <a:t>strategy</a:t>
            </a:r>
            <a:r>
              <a:rPr lang="it-IT" dirty="0"/>
              <a:t> </a:t>
            </a:r>
            <a:r>
              <a:rPr lang="it-IT" dirty="0" err="1"/>
              <a:t>introduction</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graphicFrame>
        <p:nvGraphicFramePr>
          <p:cNvPr id="4" name="Diagramma 3">
            <a:extLst>
              <a:ext uri="{FF2B5EF4-FFF2-40B4-BE49-F238E27FC236}">
                <a16:creationId xmlns:a16="http://schemas.microsoft.com/office/drawing/2014/main" id="{79E55F18-C587-0C43-99B9-6BF604FF54ED}"/>
              </a:ext>
            </a:extLst>
          </p:cNvPr>
          <p:cNvGraphicFramePr/>
          <p:nvPr>
            <p:extLst>
              <p:ext uri="{D42A27DB-BD31-4B8C-83A1-F6EECF244321}">
                <p14:modId xmlns:p14="http://schemas.microsoft.com/office/powerpoint/2010/main" val="2502278355"/>
              </p:ext>
            </p:extLst>
          </p:nvPr>
        </p:nvGraphicFramePr>
        <p:xfrm>
          <a:off x="2156179" y="2650688"/>
          <a:ext cx="4921957" cy="3485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ttangolo arrotondato 5">
            <a:extLst>
              <a:ext uri="{FF2B5EF4-FFF2-40B4-BE49-F238E27FC236}">
                <a16:creationId xmlns:a16="http://schemas.microsoft.com/office/drawing/2014/main" id="{EB1B5C2C-1792-E841-A1FC-79853DCAC7E8}"/>
              </a:ext>
            </a:extLst>
          </p:cNvPr>
          <p:cNvSpPr/>
          <p:nvPr/>
        </p:nvSpPr>
        <p:spPr>
          <a:xfrm>
            <a:off x="1219050" y="2090227"/>
            <a:ext cx="2156178" cy="696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dirty="0" err="1"/>
              <a:t>Assumptions</a:t>
            </a:r>
            <a:r>
              <a:rPr lang="it-IT" sz="2800" dirty="0"/>
              <a:t>:</a:t>
            </a:r>
          </a:p>
        </p:txBody>
      </p:sp>
      <p:sp>
        <p:nvSpPr>
          <p:cNvPr id="8" name="Rettangolo arrotondato 7">
            <a:extLst>
              <a:ext uri="{FF2B5EF4-FFF2-40B4-BE49-F238E27FC236}">
                <a16:creationId xmlns:a16="http://schemas.microsoft.com/office/drawing/2014/main" id="{00C06C0C-3F54-694F-B05F-FC70941943FB}"/>
              </a:ext>
            </a:extLst>
          </p:cNvPr>
          <p:cNvSpPr/>
          <p:nvPr/>
        </p:nvSpPr>
        <p:spPr>
          <a:xfrm>
            <a:off x="6886372" y="2497378"/>
            <a:ext cx="1975402" cy="840786"/>
          </a:xfrm>
          <a:prstGeom prst="roundRect">
            <a:avLst/>
          </a:prstGeom>
          <a:noFill/>
          <a:ln>
            <a:solidFill>
              <a:srgbClr val="1BA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Environment</a:t>
            </a:r>
          </a:p>
        </p:txBody>
      </p:sp>
      <p:sp>
        <p:nvSpPr>
          <p:cNvPr id="18" name="Rettangolo arrotondato 17">
            <a:extLst>
              <a:ext uri="{FF2B5EF4-FFF2-40B4-BE49-F238E27FC236}">
                <a16:creationId xmlns:a16="http://schemas.microsoft.com/office/drawing/2014/main" id="{A88FFE78-08E2-604F-AC02-8DA99884069B}"/>
              </a:ext>
            </a:extLst>
          </p:cNvPr>
          <p:cNvSpPr/>
          <p:nvPr/>
        </p:nvSpPr>
        <p:spPr>
          <a:xfrm>
            <a:off x="6886372" y="4156835"/>
            <a:ext cx="1975402" cy="840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Learner</a:t>
            </a:r>
            <a:endParaRPr lang="it-IT" dirty="0"/>
          </a:p>
        </p:txBody>
      </p:sp>
      <p:cxnSp>
        <p:nvCxnSpPr>
          <p:cNvPr id="10" name="Connettore 2 9">
            <a:extLst>
              <a:ext uri="{FF2B5EF4-FFF2-40B4-BE49-F238E27FC236}">
                <a16:creationId xmlns:a16="http://schemas.microsoft.com/office/drawing/2014/main" id="{C5AE7144-B9A6-244C-BE70-ED749F617785}"/>
              </a:ext>
            </a:extLst>
          </p:cNvPr>
          <p:cNvCxnSpPr>
            <a:cxnSpLocks/>
          </p:cNvCxnSpPr>
          <p:nvPr/>
        </p:nvCxnSpPr>
        <p:spPr>
          <a:xfrm>
            <a:off x="7349063" y="4156836"/>
            <a:ext cx="0" cy="15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6CDAF084-A41F-BA41-9064-80CCB3DC5C2B}"/>
              </a:ext>
            </a:extLst>
          </p:cNvPr>
          <p:cNvCxnSpPr>
            <a:cxnSpLocks/>
          </p:cNvCxnSpPr>
          <p:nvPr/>
        </p:nvCxnSpPr>
        <p:spPr>
          <a:xfrm>
            <a:off x="8253416" y="3338164"/>
            <a:ext cx="0" cy="818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8A1E0B3E-9F01-F540-9AF1-A4783DCD17FE}"/>
              </a:ext>
            </a:extLst>
          </p:cNvPr>
          <p:cNvSpPr txBox="1"/>
          <p:nvPr/>
        </p:nvSpPr>
        <p:spPr>
          <a:xfrm>
            <a:off x="6810326" y="3504576"/>
            <a:ext cx="562196" cy="369332"/>
          </a:xfrm>
          <a:prstGeom prst="rect">
            <a:avLst/>
          </a:prstGeom>
          <a:noFill/>
        </p:spPr>
        <p:txBody>
          <a:bodyPr wrap="square" rtlCol="0">
            <a:spAutoFit/>
          </a:bodyPr>
          <a:lstStyle/>
          <a:p>
            <a:r>
              <a:rPr lang="it-IT" dirty="0" err="1"/>
              <a:t>bid</a:t>
            </a:r>
            <a:endParaRPr lang="it-IT" dirty="0"/>
          </a:p>
        </p:txBody>
      </p:sp>
      <p:sp>
        <p:nvSpPr>
          <p:cNvPr id="14" name="CasellaDiTesto 13">
            <a:extLst>
              <a:ext uri="{FF2B5EF4-FFF2-40B4-BE49-F238E27FC236}">
                <a16:creationId xmlns:a16="http://schemas.microsoft.com/office/drawing/2014/main" id="{AC42E2EA-7270-CF49-A29E-3CF7DD0C6778}"/>
              </a:ext>
            </a:extLst>
          </p:cNvPr>
          <p:cNvSpPr txBox="1"/>
          <p:nvPr/>
        </p:nvSpPr>
        <p:spPr>
          <a:xfrm>
            <a:off x="8248024" y="3383840"/>
            <a:ext cx="3109463" cy="646331"/>
          </a:xfrm>
          <a:prstGeom prst="rect">
            <a:avLst/>
          </a:prstGeom>
          <a:noFill/>
        </p:spPr>
        <p:txBody>
          <a:bodyPr wrap="square" rtlCol="0">
            <a:spAutoFit/>
          </a:bodyPr>
          <a:lstStyle/>
          <a:p>
            <a:r>
              <a:rPr lang="it-IT" dirty="0" err="1"/>
              <a:t>daily</a:t>
            </a:r>
            <a:r>
              <a:rPr lang="it-IT" dirty="0"/>
              <a:t> </a:t>
            </a:r>
            <a:r>
              <a:rPr lang="it-IT" dirty="0" err="1"/>
              <a:t>revenue</a:t>
            </a:r>
            <a:r>
              <a:rPr lang="it-IT" dirty="0"/>
              <a:t>, </a:t>
            </a:r>
          </a:p>
          <a:p>
            <a:r>
              <a:rPr lang="it-IT" dirty="0" err="1"/>
              <a:t>number</a:t>
            </a:r>
            <a:r>
              <a:rPr lang="it-IT" dirty="0"/>
              <a:t> of </a:t>
            </a:r>
            <a:r>
              <a:rPr lang="it-IT" dirty="0" err="1"/>
              <a:t>clicks</a:t>
            </a:r>
            <a:r>
              <a:rPr lang="it-IT" dirty="0"/>
              <a:t>, </a:t>
            </a:r>
            <a:r>
              <a:rPr lang="it-IT" dirty="0" err="1"/>
              <a:t>cost</a:t>
            </a:r>
            <a:r>
              <a:rPr lang="it-IT" dirty="0"/>
              <a:t> per click</a:t>
            </a:r>
          </a:p>
        </p:txBody>
      </p:sp>
      <p:cxnSp>
        <p:nvCxnSpPr>
          <p:cNvPr id="26" name="Connettore 2 25">
            <a:extLst>
              <a:ext uri="{FF2B5EF4-FFF2-40B4-BE49-F238E27FC236}">
                <a16:creationId xmlns:a16="http://schemas.microsoft.com/office/drawing/2014/main" id="{4B2C00B1-5FEF-F74C-A376-596DB4D40604}"/>
              </a:ext>
            </a:extLst>
          </p:cNvPr>
          <p:cNvCxnSpPr/>
          <p:nvPr/>
        </p:nvCxnSpPr>
        <p:spPr>
          <a:xfrm flipV="1">
            <a:off x="7377913" y="3338164"/>
            <a:ext cx="0" cy="818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916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7" y="382016"/>
            <a:ext cx="8314913" cy="1499616"/>
          </a:xfrm>
        </p:spPr>
        <p:txBody>
          <a:bodyPr>
            <a:normAutofit/>
          </a:bodyPr>
          <a:lstStyle/>
          <a:p>
            <a:r>
              <a:rPr lang="it-IT" dirty="0"/>
              <a:t>BIDDING – </a:t>
            </a:r>
            <a:r>
              <a:rPr lang="it-IT" dirty="0" err="1"/>
              <a:t>aggregated</a:t>
            </a:r>
            <a:r>
              <a:rPr lang="it-IT" dirty="0"/>
              <a:t> </a:t>
            </a:r>
            <a:r>
              <a:rPr lang="it-IT" dirty="0" err="1"/>
              <a:t>optimization</a:t>
            </a:r>
            <a:endParaRPr lang="it-IT"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err="1"/>
              <a:t>Algorithm</a:t>
            </a:r>
            <a:r>
              <a:rPr lang="it-IT" dirty="0"/>
              <a:t> </a:t>
            </a:r>
            <a:r>
              <a:rPr lang="it-IT" dirty="0" err="1"/>
              <a:t>specifics</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 name="Rettangolo 1947">
            <a:extLst>
              <a:ext uri="{FF2B5EF4-FFF2-40B4-BE49-F238E27FC236}">
                <a16:creationId xmlns:a16="http://schemas.microsoft.com/office/drawing/2014/main" id="{669B70AD-1FA4-9641-A23A-9790F17A44B3}"/>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1948">
            <a:extLst>
              <a:ext uri="{FF2B5EF4-FFF2-40B4-BE49-F238E27FC236}">
                <a16:creationId xmlns:a16="http://schemas.microsoft.com/office/drawing/2014/main" id="{9B93790A-DF10-5B46-B334-606CA63022FA}"/>
              </a:ext>
            </a:extLst>
          </p:cNvPr>
          <p:cNvSpPr txBox="1"/>
          <p:nvPr/>
        </p:nvSpPr>
        <p:spPr>
          <a:xfrm>
            <a:off x="448883" y="2262657"/>
            <a:ext cx="70516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solidFill>
                  <a:srgbClr val="FFFFFF"/>
                </a:solidFill>
              </a:rPr>
              <a:t>GAUSSIAN THOMPOS SAMPLING</a:t>
            </a:r>
          </a:p>
        </p:txBody>
      </p:sp>
      <p:sp>
        <p:nvSpPr>
          <p:cNvPr id="28" name="Rettangolo con angoli arrotondati 1944">
            <a:extLst>
              <a:ext uri="{FF2B5EF4-FFF2-40B4-BE49-F238E27FC236}">
                <a16:creationId xmlns:a16="http://schemas.microsoft.com/office/drawing/2014/main" id="{1CD353F1-DD58-C549-94D3-502F1715B18E}"/>
              </a:ext>
            </a:extLst>
          </p:cNvPr>
          <p:cNvSpPr/>
          <p:nvPr/>
        </p:nvSpPr>
        <p:spPr>
          <a:xfrm>
            <a:off x="7401301" y="1676244"/>
            <a:ext cx="3421764" cy="1634490"/>
          </a:xfrm>
          <a:prstGeom prst="roundRect">
            <a:avLst/>
          </a:prstGeom>
          <a:solidFill>
            <a:schemeClr val="bg1"/>
          </a:solidFill>
          <a:ln>
            <a:solidFill>
              <a:schemeClr val="tx1"/>
            </a:solidFill>
          </a:ln>
        </p:spPr>
        <p:txBody>
          <a:bodyPr wrap="square" lIns="91440" tIns="45720" rIns="91440" bIns="45720" rtlCol="0" anchor="t">
            <a:spAutoFit/>
          </a:bodyPr>
          <a:lstStyle/>
          <a:p>
            <a:r>
              <a:rPr lang="en-US" dirty="0"/>
              <a:t>SAFETY CONSTRAINT:</a:t>
            </a:r>
          </a:p>
          <a:p>
            <a:r>
              <a:rPr lang="en-US" dirty="0"/>
              <a:t>Before pulling ”best” empirical arm we evaluate the probability of giving a negative reward (for each arm) with CDF(0)</a:t>
            </a:r>
          </a:p>
        </p:txBody>
      </p:sp>
      <p:pic>
        <p:nvPicPr>
          <p:cNvPr id="3" name="Picture 2">
            <a:extLst>
              <a:ext uri="{FF2B5EF4-FFF2-40B4-BE49-F238E27FC236}">
                <a16:creationId xmlns:a16="http://schemas.microsoft.com/office/drawing/2014/main" id="{47C40893-2BF0-184D-871B-40ED651AAACC}"/>
              </a:ext>
            </a:extLst>
          </p:cNvPr>
          <p:cNvPicPr>
            <a:picLocks noChangeAspect="1"/>
          </p:cNvPicPr>
          <p:nvPr/>
        </p:nvPicPr>
        <p:blipFill>
          <a:blip r:embed="rId3"/>
          <a:stretch>
            <a:fillRect/>
          </a:stretch>
        </p:blipFill>
        <p:spPr>
          <a:xfrm>
            <a:off x="1362611" y="3746420"/>
            <a:ext cx="4552582" cy="1875565"/>
          </a:xfrm>
          <a:prstGeom prst="rect">
            <a:avLst/>
          </a:prstGeom>
          <a:ln>
            <a:solidFill>
              <a:srgbClr val="1BADE5"/>
            </a:solidFill>
          </a:ln>
        </p:spPr>
      </p:pic>
      <p:pic>
        <p:nvPicPr>
          <p:cNvPr id="5" name="Immagine 4">
            <a:extLst>
              <a:ext uri="{FF2B5EF4-FFF2-40B4-BE49-F238E27FC236}">
                <a16:creationId xmlns:a16="http://schemas.microsoft.com/office/drawing/2014/main" id="{F4182311-941B-444B-A081-A960A1BD1278}"/>
              </a:ext>
            </a:extLst>
          </p:cNvPr>
          <p:cNvPicPr>
            <a:picLocks noChangeAspect="1"/>
          </p:cNvPicPr>
          <p:nvPr/>
        </p:nvPicPr>
        <p:blipFill>
          <a:blip r:embed="rId4"/>
          <a:stretch>
            <a:fillRect/>
          </a:stretch>
        </p:blipFill>
        <p:spPr>
          <a:xfrm>
            <a:off x="7656942" y="3433351"/>
            <a:ext cx="2910482" cy="2302998"/>
          </a:xfrm>
          <a:prstGeom prst="rect">
            <a:avLst/>
          </a:prstGeom>
        </p:spPr>
      </p:pic>
      <p:sp>
        <p:nvSpPr>
          <p:cNvPr id="7" name="CasellaDiTesto 6">
            <a:extLst>
              <a:ext uri="{FF2B5EF4-FFF2-40B4-BE49-F238E27FC236}">
                <a16:creationId xmlns:a16="http://schemas.microsoft.com/office/drawing/2014/main" id="{E0734DFE-E81B-A141-A7A0-C6A657909542}"/>
              </a:ext>
            </a:extLst>
          </p:cNvPr>
          <p:cNvSpPr txBox="1"/>
          <p:nvPr/>
        </p:nvSpPr>
        <p:spPr>
          <a:xfrm>
            <a:off x="1444980" y="3527786"/>
            <a:ext cx="1893275" cy="369332"/>
          </a:xfrm>
          <a:prstGeom prst="rect">
            <a:avLst/>
          </a:prstGeom>
          <a:solidFill>
            <a:schemeClr val="bg1"/>
          </a:solidFill>
        </p:spPr>
        <p:txBody>
          <a:bodyPr wrap="none" rtlCol="0">
            <a:spAutoFit/>
          </a:bodyPr>
          <a:lstStyle/>
          <a:p>
            <a:r>
              <a:rPr lang="it-IT" dirty="0" err="1">
                <a:solidFill>
                  <a:srgbClr val="1BADE5"/>
                </a:solidFill>
              </a:rPr>
              <a:t>Updating</a:t>
            </a:r>
            <a:r>
              <a:rPr lang="it-IT" dirty="0">
                <a:solidFill>
                  <a:srgbClr val="1BADE5"/>
                </a:solidFill>
              </a:rPr>
              <a:t> </a:t>
            </a:r>
            <a:r>
              <a:rPr lang="it-IT" dirty="0" err="1">
                <a:solidFill>
                  <a:srgbClr val="1BADE5"/>
                </a:solidFill>
              </a:rPr>
              <a:t>formulas</a:t>
            </a:r>
            <a:endParaRPr lang="it-IT" dirty="0">
              <a:solidFill>
                <a:srgbClr val="1BADE5"/>
              </a:solidFill>
            </a:endParaRPr>
          </a:p>
        </p:txBody>
      </p:sp>
    </p:spTree>
    <p:extLst>
      <p:ext uri="{BB962C8B-B14F-4D97-AF65-F5344CB8AC3E}">
        <p14:creationId xmlns:p14="http://schemas.microsoft.com/office/powerpoint/2010/main" val="94058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10705028" cy="1499616"/>
          </a:xfrm>
        </p:spPr>
        <p:txBody>
          <a:bodyPr>
            <a:normAutofit/>
          </a:bodyPr>
          <a:lstStyle/>
          <a:p>
            <a:r>
              <a:rPr lang="it-IT" dirty="0"/>
              <a:t>BIDDING – </a:t>
            </a:r>
            <a:r>
              <a:rPr lang="it-IT" dirty="0" err="1"/>
              <a:t>aggregated</a:t>
            </a:r>
            <a:r>
              <a:rPr lang="it-IT" dirty="0"/>
              <a:t> </a:t>
            </a:r>
            <a:r>
              <a:rPr lang="it-IT" dirty="0" err="1"/>
              <a:t>optimization</a:t>
            </a:r>
            <a:endParaRPr lang="it-IT"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err="1"/>
              <a:t>Problem</a:t>
            </a:r>
            <a:r>
              <a:rPr lang="it-IT" dirty="0"/>
              <a:t> </a:t>
            </a:r>
            <a:r>
              <a:rPr lang="it-IT" dirty="0" err="1"/>
              <a:t>results</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27" name="CasellaDiTesto 1948">
            <a:extLst>
              <a:ext uri="{FF2B5EF4-FFF2-40B4-BE49-F238E27FC236}">
                <a16:creationId xmlns:a16="http://schemas.microsoft.com/office/drawing/2014/main" id="{9B93790A-DF10-5B46-B334-606CA63022FA}"/>
              </a:ext>
            </a:extLst>
          </p:cNvPr>
          <p:cNvSpPr txBox="1"/>
          <p:nvPr/>
        </p:nvSpPr>
        <p:spPr>
          <a:xfrm>
            <a:off x="448883" y="2262657"/>
            <a:ext cx="70516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GAUSSIAN THOMAS SAMPLING</a:t>
            </a:r>
          </a:p>
        </p:txBody>
      </p:sp>
      <p:pic>
        <p:nvPicPr>
          <p:cNvPr id="12" name="Immagine 11">
            <a:extLst>
              <a:ext uri="{FF2B5EF4-FFF2-40B4-BE49-F238E27FC236}">
                <a16:creationId xmlns:a16="http://schemas.microsoft.com/office/drawing/2014/main" id="{C3DDD9F5-0588-614D-8B97-59F5BF31FDFA}"/>
              </a:ext>
            </a:extLst>
          </p:cNvPr>
          <p:cNvPicPr>
            <a:picLocks noChangeAspect="1"/>
          </p:cNvPicPr>
          <p:nvPr/>
        </p:nvPicPr>
        <p:blipFill>
          <a:blip r:embed="rId3"/>
          <a:stretch>
            <a:fillRect/>
          </a:stretch>
        </p:blipFill>
        <p:spPr>
          <a:xfrm>
            <a:off x="1168949" y="1930966"/>
            <a:ext cx="5006072" cy="3754554"/>
          </a:xfrm>
          <a:prstGeom prst="rect">
            <a:avLst/>
          </a:prstGeom>
        </p:spPr>
      </p:pic>
      <p:pic>
        <p:nvPicPr>
          <p:cNvPr id="14" name="Immagine 13">
            <a:extLst>
              <a:ext uri="{FF2B5EF4-FFF2-40B4-BE49-F238E27FC236}">
                <a16:creationId xmlns:a16="http://schemas.microsoft.com/office/drawing/2014/main" id="{EA2712DD-2A24-D546-A1D5-1020085CB9BF}"/>
              </a:ext>
            </a:extLst>
          </p:cNvPr>
          <p:cNvPicPr>
            <a:picLocks noChangeAspect="1"/>
          </p:cNvPicPr>
          <p:nvPr/>
        </p:nvPicPr>
        <p:blipFill>
          <a:blip r:embed="rId4"/>
          <a:stretch>
            <a:fillRect/>
          </a:stretch>
        </p:blipFill>
        <p:spPr>
          <a:xfrm>
            <a:off x="6373580" y="1930966"/>
            <a:ext cx="5006072" cy="3754554"/>
          </a:xfrm>
          <a:prstGeom prst="rect">
            <a:avLst/>
          </a:prstGeom>
        </p:spPr>
      </p:pic>
    </p:spTree>
    <p:extLst>
      <p:ext uri="{BB962C8B-B14F-4D97-AF65-F5344CB8AC3E}">
        <p14:creationId xmlns:p14="http://schemas.microsoft.com/office/powerpoint/2010/main" val="2678436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7" y="382016"/>
            <a:ext cx="8458539" cy="1499616"/>
          </a:xfrm>
        </p:spPr>
        <p:txBody>
          <a:bodyPr>
            <a:normAutofit/>
          </a:bodyPr>
          <a:lstStyle/>
          <a:p>
            <a:r>
              <a:rPr lang="it-IT" dirty="0"/>
              <a:t>BIDDING</a:t>
            </a:r>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pic>
        <p:nvPicPr>
          <p:cNvPr id="11" name="Immagine 10">
            <a:extLst>
              <a:ext uri="{FF2B5EF4-FFF2-40B4-BE49-F238E27FC236}">
                <a16:creationId xmlns:a16="http://schemas.microsoft.com/office/drawing/2014/main" id="{2303FDD8-7F1B-3847-A769-027BA51DD3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812"/>
          <a:stretch/>
        </p:blipFill>
        <p:spPr>
          <a:xfrm>
            <a:off x="875227" y="2396634"/>
            <a:ext cx="5200144" cy="3439670"/>
          </a:xfrm>
          <a:prstGeom prst="rect">
            <a:avLst/>
          </a:prstGeom>
        </p:spPr>
      </p:pic>
      <p:pic>
        <p:nvPicPr>
          <p:cNvPr id="13" name="Immagine 12">
            <a:extLst>
              <a:ext uri="{FF2B5EF4-FFF2-40B4-BE49-F238E27FC236}">
                <a16:creationId xmlns:a16="http://schemas.microsoft.com/office/drawing/2014/main" id="{F35E2972-5250-4045-8E79-DA31EF8AA32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695"/>
          <a:stretch/>
        </p:blipFill>
        <p:spPr>
          <a:xfrm>
            <a:off x="6194568" y="2396634"/>
            <a:ext cx="5192868" cy="3439670"/>
          </a:xfrm>
          <a:prstGeom prst="rect">
            <a:avLst/>
          </a:prstGeom>
        </p:spPr>
      </p:pic>
      <p:sp>
        <p:nvSpPr>
          <p:cNvPr id="14" name="CasellaDiTesto 13">
            <a:extLst>
              <a:ext uri="{FF2B5EF4-FFF2-40B4-BE49-F238E27FC236}">
                <a16:creationId xmlns:a16="http://schemas.microsoft.com/office/drawing/2014/main" id="{EA3450A5-F78C-A240-90E8-01D07A66A94B}"/>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err="1"/>
              <a:t>Aggregated</a:t>
            </a:r>
            <a:r>
              <a:rPr lang="it-IT" dirty="0"/>
              <a:t> </a:t>
            </a:r>
            <a:r>
              <a:rPr lang="it-IT" dirty="0" err="1"/>
              <a:t>optimization</a:t>
            </a:r>
            <a:r>
              <a:rPr lang="it-IT" dirty="0"/>
              <a:t> </a:t>
            </a:r>
            <a:r>
              <a:rPr lang="it-IT" dirty="0" err="1"/>
              <a:t>problem</a:t>
            </a:r>
            <a:r>
              <a:rPr lang="it-IT" dirty="0"/>
              <a:t> </a:t>
            </a:r>
            <a:r>
              <a:rPr lang="it-IT" dirty="0" err="1"/>
              <a:t>results</a:t>
            </a:r>
            <a:endParaRPr lang="it-IT" dirty="0"/>
          </a:p>
        </p:txBody>
      </p:sp>
      <p:sp>
        <p:nvSpPr>
          <p:cNvPr id="16" name="Rettangolo con angoli arrotondati 4">
            <a:extLst>
              <a:ext uri="{FF2B5EF4-FFF2-40B4-BE49-F238E27FC236}">
                <a16:creationId xmlns:a16="http://schemas.microsoft.com/office/drawing/2014/main" id="{D4994F8B-A0C7-054A-8D10-CAD7E3F1E8E8}"/>
              </a:ext>
            </a:extLst>
          </p:cNvPr>
          <p:cNvSpPr/>
          <p:nvPr/>
        </p:nvSpPr>
        <p:spPr>
          <a:xfrm>
            <a:off x="6915263" y="713710"/>
            <a:ext cx="4168587" cy="896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a:t>              </a:t>
            </a:r>
            <a:r>
              <a:rPr lang="it-IT" dirty="0" err="1"/>
              <a:t>Fixed</a:t>
            </a:r>
            <a:r>
              <a:rPr lang="it-IT" dirty="0"/>
              <a:t> </a:t>
            </a:r>
            <a:r>
              <a:rPr lang="it-IT" dirty="0" err="1"/>
              <a:t>price</a:t>
            </a:r>
            <a:r>
              <a:rPr lang="it-IT" dirty="0"/>
              <a:t> = 8</a:t>
            </a:r>
          </a:p>
          <a:p>
            <a:pPr algn="ctr"/>
            <a:r>
              <a:rPr lang="it-IT" dirty="0">
                <a:ea typeface="+mn-lt"/>
                <a:cs typeface="+mn-lt"/>
              </a:rPr>
              <a:t>          </a:t>
            </a:r>
            <a:r>
              <a:rPr lang="it-IT" dirty="0"/>
              <a:t>    Best </a:t>
            </a:r>
            <a:r>
              <a:rPr lang="it-IT" dirty="0" err="1"/>
              <a:t>bid</a:t>
            </a:r>
            <a:r>
              <a:rPr lang="it-IT" dirty="0"/>
              <a:t> = 3</a:t>
            </a:r>
          </a:p>
        </p:txBody>
      </p:sp>
      <p:pic>
        <p:nvPicPr>
          <p:cNvPr id="17" name="Immagine 5" descr="Immagine che contiene scuro&#10;&#10;Descrizione generata automaticamente">
            <a:extLst>
              <a:ext uri="{FF2B5EF4-FFF2-40B4-BE49-F238E27FC236}">
                <a16:creationId xmlns:a16="http://schemas.microsoft.com/office/drawing/2014/main" id="{867D5D6F-C41C-024C-AFD7-D3182CC0AEAC}"/>
              </a:ext>
            </a:extLst>
          </p:cNvPr>
          <p:cNvPicPr>
            <a:picLocks noChangeAspect="1"/>
          </p:cNvPicPr>
          <p:nvPr/>
        </p:nvPicPr>
        <p:blipFill>
          <a:blip r:embed="rId5"/>
          <a:stretch>
            <a:fillRect/>
          </a:stretch>
        </p:blipFill>
        <p:spPr>
          <a:xfrm>
            <a:off x="7040860" y="388673"/>
            <a:ext cx="793379" cy="782172"/>
          </a:xfrm>
          <a:prstGeom prst="rect">
            <a:avLst/>
          </a:prstGeom>
        </p:spPr>
      </p:pic>
      <p:pic>
        <p:nvPicPr>
          <p:cNvPr id="18" name="Immagine 1295" descr="Immagine che contiene grafica vettoriale&#10;&#10;Descrizione generata automaticamente">
            <a:extLst>
              <a:ext uri="{FF2B5EF4-FFF2-40B4-BE49-F238E27FC236}">
                <a16:creationId xmlns:a16="http://schemas.microsoft.com/office/drawing/2014/main" id="{9E2357A4-014C-A646-9EEC-787790861C5D}"/>
              </a:ext>
            </a:extLst>
          </p:cNvPr>
          <p:cNvPicPr>
            <a:picLocks noChangeAspect="1"/>
          </p:cNvPicPr>
          <p:nvPr/>
        </p:nvPicPr>
        <p:blipFill>
          <a:blip r:embed="rId6"/>
          <a:stretch>
            <a:fillRect/>
          </a:stretch>
        </p:blipFill>
        <p:spPr>
          <a:xfrm>
            <a:off x="6762863" y="819045"/>
            <a:ext cx="905436" cy="883025"/>
          </a:xfrm>
          <a:prstGeom prst="rect">
            <a:avLst/>
          </a:prstGeom>
        </p:spPr>
      </p:pic>
      <p:pic>
        <p:nvPicPr>
          <p:cNvPr id="23" name="Immagine 37" descr="Immagine che contiene testo&#10;&#10;Descrizione generata automaticamente">
            <a:extLst>
              <a:ext uri="{FF2B5EF4-FFF2-40B4-BE49-F238E27FC236}">
                <a16:creationId xmlns:a16="http://schemas.microsoft.com/office/drawing/2014/main" id="{4E64AD2A-C27A-0541-958C-ACC4F38E455E}"/>
              </a:ext>
            </a:extLst>
          </p:cNvPr>
          <p:cNvPicPr>
            <a:picLocks noChangeAspect="1"/>
          </p:cNvPicPr>
          <p:nvPr/>
        </p:nvPicPr>
        <p:blipFill rotWithShape="1">
          <a:blip r:embed="rId7"/>
          <a:srcRect l="-1870" t="-990" r="935" b="12871"/>
          <a:stretch/>
        </p:blipFill>
        <p:spPr>
          <a:xfrm>
            <a:off x="6975771" y="830251"/>
            <a:ext cx="804567" cy="670380"/>
          </a:xfrm>
          <a:prstGeom prst="rect">
            <a:avLst/>
          </a:prstGeom>
        </p:spPr>
      </p:pic>
      <p:pic>
        <p:nvPicPr>
          <p:cNvPr id="24" name="Immagine 38">
            <a:extLst>
              <a:ext uri="{FF2B5EF4-FFF2-40B4-BE49-F238E27FC236}">
                <a16:creationId xmlns:a16="http://schemas.microsoft.com/office/drawing/2014/main" id="{6B7BEF4B-D65A-2646-B923-6A3E0F4D1889}"/>
              </a:ext>
            </a:extLst>
          </p:cNvPr>
          <p:cNvPicPr>
            <a:picLocks noChangeAspect="1"/>
          </p:cNvPicPr>
          <p:nvPr/>
        </p:nvPicPr>
        <p:blipFill rotWithShape="1">
          <a:blip r:embed="rId8"/>
          <a:srcRect t="-410" r="1053" b="11111"/>
          <a:stretch/>
        </p:blipFill>
        <p:spPr>
          <a:xfrm>
            <a:off x="6650801" y="892937"/>
            <a:ext cx="670139" cy="618871"/>
          </a:xfrm>
          <a:prstGeom prst="rect">
            <a:avLst/>
          </a:prstGeom>
        </p:spPr>
      </p:pic>
      <p:pic>
        <p:nvPicPr>
          <p:cNvPr id="25" name="Immagine 1294" descr="Immagine che contiene scuro&#10;&#10;Descrizione generata automaticamente">
            <a:extLst>
              <a:ext uri="{FF2B5EF4-FFF2-40B4-BE49-F238E27FC236}">
                <a16:creationId xmlns:a16="http://schemas.microsoft.com/office/drawing/2014/main" id="{60F22515-17CF-574D-926B-FFEB9294ED03}"/>
              </a:ext>
            </a:extLst>
          </p:cNvPr>
          <p:cNvPicPr>
            <a:picLocks noChangeAspect="1"/>
          </p:cNvPicPr>
          <p:nvPr/>
        </p:nvPicPr>
        <p:blipFill>
          <a:blip r:embed="rId9"/>
          <a:stretch>
            <a:fillRect/>
          </a:stretch>
        </p:blipFill>
        <p:spPr>
          <a:xfrm>
            <a:off x="7446420" y="382016"/>
            <a:ext cx="804584" cy="793376"/>
          </a:xfrm>
          <a:prstGeom prst="rect">
            <a:avLst/>
          </a:prstGeom>
        </p:spPr>
      </p:pic>
      <p:pic>
        <p:nvPicPr>
          <p:cNvPr id="26" name="Immagine 1296" descr="Immagine che contiene testo, clipart&#10;&#10;Descrizione generata automaticamente">
            <a:extLst>
              <a:ext uri="{FF2B5EF4-FFF2-40B4-BE49-F238E27FC236}">
                <a16:creationId xmlns:a16="http://schemas.microsoft.com/office/drawing/2014/main" id="{B6CA842F-2E25-3D4A-9886-182108D60228}"/>
              </a:ext>
            </a:extLst>
          </p:cNvPr>
          <p:cNvPicPr>
            <a:picLocks noChangeAspect="1"/>
          </p:cNvPicPr>
          <p:nvPr/>
        </p:nvPicPr>
        <p:blipFill>
          <a:blip r:embed="rId10"/>
          <a:stretch>
            <a:fillRect/>
          </a:stretch>
        </p:blipFill>
        <p:spPr>
          <a:xfrm>
            <a:off x="7748981" y="796632"/>
            <a:ext cx="916642" cy="894231"/>
          </a:xfrm>
          <a:prstGeom prst="rect">
            <a:avLst/>
          </a:prstGeom>
        </p:spPr>
      </p:pic>
      <p:pic>
        <p:nvPicPr>
          <p:cNvPr id="28" name="Immagine 1297" descr="Immagine che contiene finestra&#10;&#10;Descrizione generata automaticamente">
            <a:extLst>
              <a:ext uri="{FF2B5EF4-FFF2-40B4-BE49-F238E27FC236}">
                <a16:creationId xmlns:a16="http://schemas.microsoft.com/office/drawing/2014/main" id="{73449428-AE1C-9743-BD0A-152D12105783}"/>
              </a:ext>
            </a:extLst>
          </p:cNvPr>
          <p:cNvPicPr>
            <a:picLocks noChangeAspect="1"/>
          </p:cNvPicPr>
          <p:nvPr/>
        </p:nvPicPr>
        <p:blipFill>
          <a:blip r:embed="rId11"/>
          <a:stretch>
            <a:fillRect/>
          </a:stretch>
        </p:blipFill>
        <p:spPr>
          <a:xfrm>
            <a:off x="7367979" y="796632"/>
            <a:ext cx="860615" cy="894233"/>
          </a:xfrm>
          <a:prstGeom prst="rect">
            <a:avLst/>
          </a:prstGeom>
        </p:spPr>
      </p:pic>
    </p:spTree>
    <p:extLst>
      <p:ext uri="{BB962C8B-B14F-4D97-AF65-F5344CB8AC3E}">
        <p14:creationId xmlns:p14="http://schemas.microsoft.com/office/powerpoint/2010/main" val="31085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up)">
                                      <p:cBhvr>
                                        <p:cTn id="12" dur="500"/>
                                        <p:tgtEl>
                                          <p:spTgt spid="13"/>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53" presetClass="entr" presetSubtype="16"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53" presetClass="entr" presetSubtype="16"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par>
                                <p:cTn id="34" presetID="53" presetClass="entr" presetSubtype="16"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par>
                                <p:cTn id="39" presetID="53" presetClass="entr" presetSubtype="16"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par>
                                <p:cTn id="44" presetID="53" presetClass="entr" presetSubtype="16"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Effect transition="in" filter="fade">
                                      <p:cBhvr>
                                        <p:cTn id="48" dur="500"/>
                                        <p:tgtEl>
                                          <p:spTgt spid="26"/>
                                        </p:tgtEl>
                                      </p:cBhvr>
                                    </p:animEffect>
                                  </p:childTnLst>
                                </p:cTn>
                              </p:par>
                              <p:par>
                                <p:cTn id="49" presetID="53" presetClass="entr" presetSubtype="16"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Effect transition="in" filter="fade">
                                      <p:cBhvr>
                                        <p:cTn id="5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A59BBE1-2924-3246-8007-6E0980D0F850}"/>
              </a:ext>
            </a:extLst>
          </p:cNvPr>
          <p:cNvSpPr/>
          <p:nvPr/>
        </p:nvSpPr>
        <p:spPr>
          <a:xfrm>
            <a:off x="0" y="0"/>
            <a:ext cx="603504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3DB2BB52-84EF-F64D-9464-CC58367A4E1F}"/>
              </a:ext>
            </a:extLst>
          </p:cNvPr>
          <p:cNvSpPr txBox="1"/>
          <p:nvPr/>
        </p:nvSpPr>
        <p:spPr>
          <a:xfrm>
            <a:off x="356855" y="2345267"/>
            <a:ext cx="5321329" cy="1754326"/>
          </a:xfrm>
          <a:prstGeom prst="rect">
            <a:avLst/>
          </a:prstGeom>
          <a:noFill/>
        </p:spPr>
        <p:txBody>
          <a:bodyPr wrap="none" rtlCol="0">
            <a:spAutoFit/>
          </a:bodyPr>
          <a:lstStyle/>
          <a:p>
            <a:r>
              <a:rPr lang="it-IT" sz="5400" cap="all" spc="100" dirty="0" err="1">
                <a:solidFill>
                  <a:schemeClr val="bg1"/>
                </a:solidFill>
                <a:latin typeface="Tw Cen MT Condensed" panose="020B0606020104020203"/>
                <a:ea typeface="+mj-ea"/>
                <a:cs typeface="+mj-cs"/>
              </a:rPr>
              <a:t>Pricing</a:t>
            </a:r>
            <a:r>
              <a:rPr lang="it-IT" sz="5400" cap="all" spc="100" dirty="0">
                <a:solidFill>
                  <a:schemeClr val="bg1"/>
                </a:solidFill>
                <a:latin typeface="Tw Cen MT Condensed" panose="020B0606020104020203"/>
                <a:ea typeface="+mj-ea"/>
                <a:cs typeface="+mj-cs"/>
              </a:rPr>
              <a:t> &amp; ADVERTISING</a:t>
            </a:r>
          </a:p>
          <a:p>
            <a:pPr algn="ctr"/>
            <a:r>
              <a:rPr lang="it-IT" sz="5400" cap="all" spc="100" dirty="0">
                <a:solidFill>
                  <a:prstClr val="black">
                    <a:lumMod val="95000"/>
                    <a:lumOff val="5000"/>
                  </a:prstClr>
                </a:solidFill>
                <a:latin typeface="Tw Cen MT Condensed" panose="020B0606020104020203"/>
                <a:ea typeface="+mj-ea"/>
                <a:cs typeface="+mj-cs"/>
              </a:rPr>
              <a:t> </a:t>
            </a:r>
            <a:r>
              <a:rPr lang="it-IT" sz="5400" cap="all" spc="100" dirty="0">
                <a:solidFill>
                  <a:schemeClr val="bg1"/>
                </a:solidFill>
                <a:latin typeface="Tw Cen MT Condensed" panose="020B0606020104020203"/>
                <a:ea typeface="+mj-ea"/>
                <a:cs typeface="+mj-cs"/>
              </a:rPr>
              <a:t>STRATEGY</a:t>
            </a:r>
            <a:endParaRPr lang="it-IT" sz="5400" dirty="0">
              <a:solidFill>
                <a:schemeClr val="bg1"/>
              </a:solidFill>
            </a:endParaRPr>
          </a:p>
        </p:txBody>
      </p:sp>
      <p:graphicFrame>
        <p:nvGraphicFramePr>
          <p:cNvPr id="4" name="Diagramma 3">
            <a:extLst>
              <a:ext uri="{FF2B5EF4-FFF2-40B4-BE49-F238E27FC236}">
                <a16:creationId xmlns:a16="http://schemas.microsoft.com/office/drawing/2014/main" id="{4618F4A9-70FC-2F4D-9BFC-C5F04E3819B5}"/>
              </a:ext>
            </a:extLst>
          </p:cNvPr>
          <p:cNvGraphicFramePr/>
          <p:nvPr>
            <p:extLst>
              <p:ext uri="{D42A27DB-BD31-4B8C-83A1-F6EECF244321}">
                <p14:modId xmlns:p14="http://schemas.microsoft.com/office/powerpoint/2010/main" val="1119538342"/>
              </p:ext>
            </p:extLst>
          </p:nvPr>
        </p:nvGraphicFramePr>
        <p:xfrm>
          <a:off x="4784353" y="877711"/>
          <a:ext cx="867097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95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7" y="382016"/>
            <a:ext cx="11021117" cy="1499616"/>
          </a:xfrm>
        </p:spPr>
        <p:txBody>
          <a:bodyPr>
            <a:normAutofit/>
          </a:bodyPr>
          <a:lstStyle/>
          <a:p>
            <a:r>
              <a:rPr lang="it-IT" dirty="0"/>
              <a:t>PRICING AND BIDDING - </a:t>
            </a:r>
            <a:r>
              <a:rPr lang="it-IT" dirty="0" err="1"/>
              <a:t>aggregated</a:t>
            </a:r>
            <a:endParaRPr lang="it-IT"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6776680" cy="369332"/>
          </a:xfrm>
          <a:prstGeom prst="rect">
            <a:avLst/>
          </a:prstGeom>
          <a:noFill/>
        </p:spPr>
        <p:txBody>
          <a:bodyPr wrap="square" lIns="91440" tIns="45720" rIns="91440" bIns="45720" rtlCol="0" anchor="t">
            <a:spAutoFit/>
          </a:bodyPr>
          <a:lstStyle/>
          <a:p>
            <a:r>
              <a:rPr lang="it-IT" dirty="0"/>
              <a:t>Pseudo-code of a single </a:t>
            </a:r>
            <a:r>
              <a:rPr lang="it-IT" dirty="0" err="1"/>
              <a:t>experiment</a:t>
            </a:r>
            <a:r>
              <a:rPr lang="it-IT" dirty="0"/>
              <a:t> </a:t>
            </a:r>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dirty="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 name="Rettangolo 1947">
            <a:extLst>
              <a:ext uri="{FF2B5EF4-FFF2-40B4-BE49-F238E27FC236}">
                <a16:creationId xmlns:a16="http://schemas.microsoft.com/office/drawing/2014/main" id="{669B70AD-1FA4-9641-A23A-9790F17A44B3}"/>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1948">
            <a:extLst>
              <a:ext uri="{FF2B5EF4-FFF2-40B4-BE49-F238E27FC236}">
                <a16:creationId xmlns:a16="http://schemas.microsoft.com/office/drawing/2014/main" id="{9B93790A-DF10-5B46-B334-606CA63022FA}"/>
              </a:ext>
            </a:extLst>
          </p:cNvPr>
          <p:cNvSpPr txBox="1"/>
          <p:nvPr/>
        </p:nvSpPr>
        <p:spPr>
          <a:xfrm>
            <a:off x="448883" y="2262657"/>
            <a:ext cx="70516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The </a:t>
            </a:r>
            <a:r>
              <a:rPr lang="it-IT" sz="2400" err="1">
                <a:solidFill>
                  <a:srgbClr val="FFFFFF"/>
                </a:solidFill>
              </a:rPr>
              <a:t>Algorithm</a:t>
            </a:r>
            <a:endParaRPr lang="it-IT" sz="2400">
              <a:solidFill>
                <a:srgbClr val="FFFFFF"/>
              </a:solidFill>
            </a:endParaRPr>
          </a:p>
        </p:txBody>
      </p:sp>
      <p:sp>
        <p:nvSpPr>
          <p:cNvPr id="13" name="Rettangolo con angoli arrotondati 1944">
            <a:extLst>
              <a:ext uri="{FF2B5EF4-FFF2-40B4-BE49-F238E27FC236}">
                <a16:creationId xmlns:a16="http://schemas.microsoft.com/office/drawing/2014/main" id="{1C2B0965-E3C1-8649-8210-A6DFE101D3F9}"/>
              </a:ext>
            </a:extLst>
          </p:cNvPr>
          <p:cNvSpPr/>
          <p:nvPr/>
        </p:nvSpPr>
        <p:spPr>
          <a:xfrm>
            <a:off x="1797600" y="5066056"/>
            <a:ext cx="1990921"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BIDDING LEARNER</a:t>
            </a:r>
            <a:endParaRPr lang="it-IT">
              <a:latin typeface="Calibri"/>
              <a:cs typeface="Calibri"/>
            </a:endParaRPr>
          </a:p>
        </p:txBody>
      </p:sp>
      <p:sp>
        <p:nvSpPr>
          <p:cNvPr id="14" name="Rettangolo con angoli arrotondati 1944">
            <a:extLst>
              <a:ext uri="{FF2B5EF4-FFF2-40B4-BE49-F238E27FC236}">
                <a16:creationId xmlns:a16="http://schemas.microsoft.com/office/drawing/2014/main" id="{F9993BE6-D283-EA41-8AC8-667FFD5A415A}"/>
              </a:ext>
            </a:extLst>
          </p:cNvPr>
          <p:cNvSpPr/>
          <p:nvPr/>
        </p:nvSpPr>
        <p:spPr>
          <a:xfrm>
            <a:off x="5490668" y="5035561"/>
            <a:ext cx="1657353"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dirty="0"/>
              <a:t>ENVIRONMENT</a:t>
            </a:r>
            <a:endParaRPr lang="it-IT" dirty="0">
              <a:latin typeface="Calibri"/>
              <a:cs typeface="Calibri"/>
            </a:endParaRPr>
          </a:p>
        </p:txBody>
      </p:sp>
      <p:sp>
        <p:nvSpPr>
          <p:cNvPr id="16" name="Rettangolo con angoli arrotondati 1944">
            <a:extLst>
              <a:ext uri="{FF2B5EF4-FFF2-40B4-BE49-F238E27FC236}">
                <a16:creationId xmlns:a16="http://schemas.microsoft.com/office/drawing/2014/main" id="{98DA10CF-DE6E-FC4A-B8D1-7F501A6F38B1}"/>
              </a:ext>
            </a:extLst>
          </p:cNvPr>
          <p:cNvSpPr/>
          <p:nvPr/>
        </p:nvSpPr>
        <p:spPr>
          <a:xfrm>
            <a:off x="8574726" y="5035561"/>
            <a:ext cx="2154290"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dirty="0"/>
              <a:t>PRICING LEARNER</a:t>
            </a:r>
            <a:endParaRPr lang="it-IT" dirty="0">
              <a:latin typeface="Calibri"/>
              <a:cs typeface="Calibri"/>
            </a:endParaRPr>
          </a:p>
        </p:txBody>
      </p:sp>
      <mc:AlternateContent xmlns:mc="http://schemas.openxmlformats.org/markup-compatibility/2006" xmlns:p14="http://schemas.microsoft.com/office/powerpoint/2010/main">
        <mc:Choice Requires="p14">
          <p:contentPart p14:bwMode="auto" r:id="rId3">
            <p14:nvContentPartPr>
              <p14:cNvPr id="36" name="Ink 35">
                <a:extLst>
                  <a:ext uri="{FF2B5EF4-FFF2-40B4-BE49-F238E27FC236}">
                    <a16:creationId xmlns:a16="http://schemas.microsoft.com/office/drawing/2014/main" id="{FE5275A3-3D02-DF45-9E66-7E5769C42838}"/>
                  </a:ext>
                </a:extLst>
              </p14:cNvPr>
              <p14:cNvContentPartPr/>
              <p14:nvPr/>
            </p14:nvContentPartPr>
            <p14:xfrm>
              <a:off x="5487799" y="5337049"/>
              <a:ext cx="360" cy="360"/>
            </p14:xfrm>
          </p:contentPart>
        </mc:Choice>
        <mc:Fallback xmlns="">
          <p:pic>
            <p:nvPicPr>
              <p:cNvPr id="36" name="Ink 35">
                <a:extLst>
                  <a:ext uri="{FF2B5EF4-FFF2-40B4-BE49-F238E27FC236}">
                    <a16:creationId xmlns:a16="http://schemas.microsoft.com/office/drawing/2014/main" id="{FE5275A3-3D02-DF45-9E66-7E5769C42838}"/>
                  </a:ext>
                </a:extLst>
              </p:cNvPr>
              <p:cNvPicPr/>
              <p:nvPr/>
            </p:nvPicPr>
            <p:blipFill>
              <a:blip r:embed="rId4"/>
              <a:stretch>
                <a:fillRect/>
              </a:stretch>
            </p:blipFill>
            <p:spPr>
              <a:xfrm>
                <a:off x="5478799" y="5328049"/>
                <a:ext cx="18000" cy="18000"/>
              </a:xfrm>
              <a:prstGeom prst="rect">
                <a:avLst/>
              </a:prstGeom>
            </p:spPr>
          </p:pic>
        </mc:Fallback>
      </mc:AlternateContent>
      <p:cxnSp>
        <p:nvCxnSpPr>
          <p:cNvPr id="38" name="Straight Arrow Connector 37">
            <a:extLst>
              <a:ext uri="{FF2B5EF4-FFF2-40B4-BE49-F238E27FC236}">
                <a16:creationId xmlns:a16="http://schemas.microsoft.com/office/drawing/2014/main" id="{11178320-8F91-AE41-93DE-B7B755324A60}"/>
              </a:ext>
            </a:extLst>
          </p:cNvPr>
          <p:cNvCxnSpPr>
            <a:cxnSpLocks/>
            <a:stCxn id="13" idx="3"/>
          </p:cNvCxnSpPr>
          <p:nvPr/>
        </p:nvCxnSpPr>
        <p:spPr>
          <a:xfrm>
            <a:off x="3788521" y="5270368"/>
            <a:ext cx="1657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47301F1-8655-6C42-BFBA-1C55812E246D}"/>
              </a:ext>
            </a:extLst>
          </p:cNvPr>
          <p:cNvCxnSpPr>
            <a:cxnSpLocks/>
            <a:stCxn id="16" idx="1"/>
            <a:endCxn id="14" idx="3"/>
          </p:cNvCxnSpPr>
          <p:nvPr/>
        </p:nvCxnSpPr>
        <p:spPr>
          <a:xfrm flipH="1">
            <a:off x="7148021" y="5239873"/>
            <a:ext cx="1426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397BF82-E845-F643-81C9-878ACD730524}"/>
              </a:ext>
            </a:extLst>
          </p:cNvPr>
          <p:cNvSpPr txBox="1"/>
          <p:nvPr/>
        </p:nvSpPr>
        <p:spPr>
          <a:xfrm>
            <a:off x="4325961" y="4950143"/>
            <a:ext cx="538452" cy="369332"/>
          </a:xfrm>
          <a:prstGeom prst="rect">
            <a:avLst/>
          </a:prstGeom>
          <a:noFill/>
        </p:spPr>
        <p:txBody>
          <a:bodyPr wrap="square" rtlCol="0">
            <a:spAutoFit/>
          </a:bodyPr>
          <a:lstStyle/>
          <a:p>
            <a:r>
              <a:rPr lang="en-US" dirty="0"/>
              <a:t>bid</a:t>
            </a:r>
          </a:p>
        </p:txBody>
      </p:sp>
      <p:sp>
        <p:nvSpPr>
          <p:cNvPr id="46" name="TextBox 45">
            <a:extLst>
              <a:ext uri="{FF2B5EF4-FFF2-40B4-BE49-F238E27FC236}">
                <a16:creationId xmlns:a16="http://schemas.microsoft.com/office/drawing/2014/main" id="{7287E9DF-58E2-F24E-9202-4E114C330AEB}"/>
              </a:ext>
            </a:extLst>
          </p:cNvPr>
          <p:cNvSpPr txBox="1"/>
          <p:nvPr/>
        </p:nvSpPr>
        <p:spPr>
          <a:xfrm>
            <a:off x="7585473" y="4900669"/>
            <a:ext cx="767253" cy="369332"/>
          </a:xfrm>
          <a:prstGeom prst="rect">
            <a:avLst/>
          </a:prstGeom>
          <a:noFill/>
        </p:spPr>
        <p:txBody>
          <a:bodyPr wrap="square" rtlCol="0">
            <a:spAutoFit/>
          </a:bodyPr>
          <a:lstStyle/>
          <a:p>
            <a:r>
              <a:rPr lang="en-US" dirty="0"/>
              <a:t>price</a:t>
            </a:r>
          </a:p>
        </p:txBody>
      </p:sp>
      <p:cxnSp>
        <p:nvCxnSpPr>
          <p:cNvPr id="56" name="Elbow Connector 55">
            <a:extLst>
              <a:ext uri="{FF2B5EF4-FFF2-40B4-BE49-F238E27FC236}">
                <a16:creationId xmlns:a16="http://schemas.microsoft.com/office/drawing/2014/main" id="{EA1C7CFC-3EA9-744C-B309-9D9A271C5EFE}"/>
              </a:ext>
            </a:extLst>
          </p:cNvPr>
          <p:cNvCxnSpPr>
            <a:stCxn id="14" idx="0"/>
            <a:endCxn id="16" idx="0"/>
          </p:cNvCxnSpPr>
          <p:nvPr/>
        </p:nvCxnSpPr>
        <p:spPr>
          <a:xfrm rot="5400000" flipH="1" flipV="1">
            <a:off x="7985608" y="3369298"/>
            <a:ext cx="12700" cy="333252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772140A-5F55-9A43-AFF5-E4A429E0067C}"/>
              </a:ext>
            </a:extLst>
          </p:cNvPr>
          <p:cNvSpPr txBox="1"/>
          <p:nvPr/>
        </p:nvSpPr>
        <p:spPr>
          <a:xfrm>
            <a:off x="6549942" y="4462182"/>
            <a:ext cx="2588337" cy="369332"/>
          </a:xfrm>
          <a:prstGeom prst="rect">
            <a:avLst/>
          </a:prstGeom>
          <a:noFill/>
        </p:spPr>
        <p:txBody>
          <a:bodyPr wrap="square" rtlCol="0">
            <a:spAutoFit/>
          </a:bodyPr>
          <a:lstStyle/>
          <a:p>
            <a:r>
              <a:rPr lang="en-US" dirty="0"/>
              <a:t>Conversion Rate, N returns</a:t>
            </a:r>
          </a:p>
        </p:txBody>
      </p:sp>
      <p:cxnSp>
        <p:nvCxnSpPr>
          <p:cNvPr id="60" name="Elbow Connector 59">
            <a:extLst>
              <a:ext uri="{FF2B5EF4-FFF2-40B4-BE49-F238E27FC236}">
                <a16:creationId xmlns:a16="http://schemas.microsoft.com/office/drawing/2014/main" id="{1C26BA59-0FB8-C142-9964-B7435669868C}"/>
              </a:ext>
            </a:extLst>
          </p:cNvPr>
          <p:cNvCxnSpPr>
            <a:stCxn id="14" idx="2"/>
            <a:endCxn id="13" idx="2"/>
          </p:cNvCxnSpPr>
          <p:nvPr/>
        </p:nvCxnSpPr>
        <p:spPr>
          <a:xfrm rot="5400000">
            <a:off x="4540956" y="3696289"/>
            <a:ext cx="30495" cy="3526284"/>
          </a:xfrm>
          <a:prstGeom prst="bentConnector3">
            <a:avLst>
              <a:gd name="adj1" fmla="val 84963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643FFFC-5BD2-CB42-91EE-32A3BCC9E626}"/>
              </a:ext>
            </a:extLst>
          </p:cNvPr>
          <p:cNvSpPr txBox="1"/>
          <p:nvPr/>
        </p:nvSpPr>
        <p:spPr>
          <a:xfrm>
            <a:off x="3656855" y="5705535"/>
            <a:ext cx="1369286" cy="369332"/>
          </a:xfrm>
          <a:prstGeom prst="rect">
            <a:avLst/>
          </a:prstGeom>
          <a:noFill/>
        </p:spPr>
        <p:txBody>
          <a:bodyPr wrap="square" rtlCol="0">
            <a:spAutoFit/>
          </a:bodyPr>
          <a:lstStyle/>
          <a:p>
            <a:r>
              <a:rPr lang="en-US" dirty="0"/>
              <a:t>N clicks, CPC</a:t>
            </a:r>
          </a:p>
        </p:txBody>
      </p:sp>
      <p:sp>
        <p:nvSpPr>
          <p:cNvPr id="23" name="Rettangolo con angoli arrotondati 1944">
            <a:extLst>
              <a:ext uri="{FF2B5EF4-FFF2-40B4-BE49-F238E27FC236}">
                <a16:creationId xmlns:a16="http://schemas.microsoft.com/office/drawing/2014/main" id="{5D611ABC-B714-504B-8103-241A15960334}"/>
              </a:ext>
            </a:extLst>
          </p:cNvPr>
          <p:cNvSpPr/>
          <p:nvPr/>
        </p:nvSpPr>
        <p:spPr>
          <a:xfrm>
            <a:off x="4827420" y="1778631"/>
            <a:ext cx="7030387" cy="2553891"/>
          </a:xfrm>
          <a:prstGeom prst="roundRect">
            <a:avLst/>
          </a:prstGeom>
          <a:solidFill>
            <a:schemeClr val="bg1"/>
          </a:solidFill>
          <a:ln>
            <a:solidFill>
              <a:schemeClr val="tx1"/>
            </a:solidFill>
          </a:ln>
        </p:spPr>
        <p:txBody>
          <a:bodyPr wrap="square" lIns="91440" tIns="45720" rIns="91440" bIns="45720" rtlCol="0" anchor="t">
            <a:spAutoFit/>
          </a:bodyPr>
          <a:lstStyle/>
          <a:p>
            <a:r>
              <a:rPr lang="it-IT" dirty="0">
                <a:latin typeface="Calibri"/>
                <a:cs typeface="Calibri"/>
              </a:rPr>
              <a:t>for t in </a:t>
            </a:r>
            <a:r>
              <a:rPr lang="it-IT" dirty="0" err="1">
                <a:latin typeface="Calibri"/>
                <a:cs typeface="Calibri"/>
              </a:rPr>
              <a:t>range</a:t>
            </a:r>
            <a:r>
              <a:rPr lang="it-IT" dirty="0">
                <a:latin typeface="Calibri"/>
                <a:cs typeface="Calibri"/>
              </a:rPr>
              <a:t>(365):</a:t>
            </a:r>
          </a:p>
          <a:p>
            <a:r>
              <a:rPr lang="it-IT" dirty="0">
                <a:latin typeface="Calibri"/>
                <a:cs typeface="Calibri"/>
              </a:rPr>
              <a:t>  </a:t>
            </a:r>
            <a:r>
              <a:rPr lang="it-IT" dirty="0" err="1">
                <a:latin typeface="Calibri"/>
                <a:cs typeface="Calibri"/>
              </a:rPr>
              <a:t>bid_arm</a:t>
            </a:r>
            <a:r>
              <a:rPr lang="it-IT" dirty="0">
                <a:latin typeface="Calibri"/>
                <a:cs typeface="Calibri"/>
              </a:rPr>
              <a:t> = </a:t>
            </a:r>
            <a:r>
              <a:rPr lang="it-IT" dirty="0" err="1">
                <a:latin typeface="Calibri"/>
                <a:cs typeface="Calibri"/>
              </a:rPr>
              <a:t>bid_learner.pull_arm</a:t>
            </a:r>
            <a:r>
              <a:rPr lang="it-IT" dirty="0">
                <a:latin typeface="Calibri"/>
                <a:cs typeface="Calibri"/>
              </a:rPr>
              <a:t>(</a:t>
            </a:r>
            <a:r>
              <a:rPr lang="it-IT" dirty="0" err="1">
                <a:latin typeface="Calibri"/>
                <a:cs typeface="Calibri"/>
              </a:rPr>
              <a:t>price_arm</a:t>
            </a:r>
            <a:r>
              <a:rPr lang="it-IT" dirty="0">
                <a:latin typeface="Calibri"/>
                <a:cs typeface="Calibri"/>
              </a:rPr>
              <a:t>, </a:t>
            </a:r>
            <a:r>
              <a:rPr lang="it-IT" dirty="0" err="1">
                <a:latin typeface="Calibri"/>
                <a:cs typeface="Calibri"/>
              </a:rPr>
              <a:t>price_reward</a:t>
            </a:r>
            <a:r>
              <a:rPr lang="it-IT" dirty="0">
                <a:latin typeface="Calibri"/>
                <a:cs typeface="Calibri"/>
              </a:rPr>
              <a:t>)</a:t>
            </a:r>
          </a:p>
          <a:p>
            <a:r>
              <a:rPr lang="it-IT" dirty="0">
                <a:latin typeface="Calibri"/>
                <a:cs typeface="Calibri"/>
              </a:rPr>
              <a:t>  </a:t>
            </a:r>
            <a:r>
              <a:rPr lang="it-IT" dirty="0" err="1">
                <a:latin typeface="Calibri"/>
                <a:cs typeface="Calibri"/>
              </a:rPr>
              <a:t>bid_reward</a:t>
            </a:r>
            <a:r>
              <a:rPr lang="it-IT" dirty="0">
                <a:latin typeface="Calibri"/>
                <a:cs typeface="Calibri"/>
              </a:rPr>
              <a:t> = </a:t>
            </a:r>
            <a:r>
              <a:rPr lang="it-IT" dirty="0" err="1">
                <a:latin typeface="Calibri"/>
                <a:cs typeface="Calibri"/>
              </a:rPr>
              <a:t>env.round_bid</a:t>
            </a:r>
            <a:r>
              <a:rPr lang="it-IT" dirty="0">
                <a:latin typeface="Calibri"/>
                <a:cs typeface="Calibri"/>
              </a:rPr>
              <a:t>(</a:t>
            </a:r>
            <a:r>
              <a:rPr lang="it-IT" dirty="0" err="1">
                <a:latin typeface="Calibri"/>
                <a:cs typeface="Calibri"/>
              </a:rPr>
              <a:t>bid_arm</a:t>
            </a:r>
            <a:r>
              <a:rPr lang="it-IT" dirty="0">
                <a:latin typeface="Calibri"/>
                <a:cs typeface="Calibri"/>
              </a:rPr>
              <a:t>)</a:t>
            </a:r>
          </a:p>
          <a:p>
            <a:r>
              <a:rPr lang="it-IT" dirty="0">
                <a:latin typeface="Calibri"/>
                <a:cs typeface="Calibri"/>
              </a:rPr>
              <a:t>  </a:t>
            </a:r>
            <a:r>
              <a:rPr lang="it-IT" dirty="0" err="1">
                <a:latin typeface="Calibri"/>
                <a:cs typeface="Calibri"/>
              </a:rPr>
              <a:t>price_arm</a:t>
            </a:r>
            <a:r>
              <a:rPr lang="it-IT" dirty="0">
                <a:latin typeface="Calibri"/>
                <a:cs typeface="Calibri"/>
              </a:rPr>
              <a:t> = </a:t>
            </a:r>
            <a:r>
              <a:rPr lang="it-IT" dirty="0" err="1">
                <a:latin typeface="Calibri"/>
                <a:cs typeface="Calibri"/>
              </a:rPr>
              <a:t>price_learner.pull_arm</a:t>
            </a:r>
            <a:r>
              <a:rPr lang="it-IT" dirty="0">
                <a:latin typeface="Calibri"/>
                <a:cs typeface="Calibri"/>
              </a:rPr>
              <a:t>(t)</a:t>
            </a:r>
          </a:p>
          <a:p>
            <a:r>
              <a:rPr lang="it-IT" dirty="0">
                <a:latin typeface="Calibri"/>
                <a:cs typeface="Calibri"/>
              </a:rPr>
              <a:t>  </a:t>
            </a:r>
            <a:r>
              <a:rPr lang="it-IT" dirty="0" err="1">
                <a:latin typeface="Calibri"/>
                <a:cs typeface="Calibri"/>
              </a:rPr>
              <a:t>price_reward</a:t>
            </a:r>
            <a:r>
              <a:rPr lang="it-IT" dirty="0">
                <a:latin typeface="Calibri"/>
                <a:cs typeface="Calibri"/>
              </a:rPr>
              <a:t> = </a:t>
            </a:r>
            <a:r>
              <a:rPr lang="it-IT" dirty="0" err="1">
                <a:latin typeface="Calibri"/>
                <a:cs typeface="Calibri"/>
              </a:rPr>
              <a:t>env.round_price</a:t>
            </a:r>
            <a:r>
              <a:rPr lang="it-IT" dirty="0">
                <a:latin typeface="Calibri"/>
                <a:cs typeface="Calibri"/>
              </a:rPr>
              <a:t>(</a:t>
            </a:r>
            <a:r>
              <a:rPr lang="it-IT" dirty="0" err="1">
                <a:latin typeface="Calibri"/>
                <a:cs typeface="Calibri"/>
              </a:rPr>
              <a:t>bid_arm</a:t>
            </a:r>
            <a:r>
              <a:rPr lang="it-IT" dirty="0">
                <a:latin typeface="Calibri"/>
                <a:cs typeface="Calibri"/>
              </a:rPr>
              <a:t>, </a:t>
            </a:r>
            <a:r>
              <a:rPr lang="it-IT" dirty="0" err="1">
                <a:latin typeface="Calibri"/>
                <a:cs typeface="Calibri"/>
              </a:rPr>
              <a:t>price_arm</a:t>
            </a:r>
            <a:r>
              <a:rPr lang="it-IT" dirty="0">
                <a:latin typeface="Calibri"/>
                <a:cs typeface="Calibri"/>
              </a:rPr>
              <a:t>, </a:t>
            </a:r>
            <a:r>
              <a:rPr lang="it-IT" dirty="0" err="1">
                <a:latin typeface="Calibri"/>
                <a:cs typeface="Calibri"/>
              </a:rPr>
              <a:t>bid_reward</a:t>
            </a:r>
            <a:r>
              <a:rPr lang="it-IT" dirty="0">
                <a:latin typeface="Calibri"/>
                <a:cs typeface="Calibri"/>
              </a:rPr>
              <a:t>, t)</a:t>
            </a:r>
          </a:p>
          <a:p>
            <a:r>
              <a:rPr lang="it-IT" dirty="0">
                <a:latin typeface="Calibri"/>
                <a:cs typeface="Calibri"/>
              </a:rPr>
              <a:t>  </a:t>
            </a:r>
          </a:p>
          <a:p>
            <a:r>
              <a:rPr lang="it-IT" dirty="0">
                <a:latin typeface="Calibri"/>
                <a:cs typeface="Calibri"/>
              </a:rPr>
              <a:t>  </a:t>
            </a:r>
            <a:r>
              <a:rPr lang="it-IT" dirty="0" err="1">
                <a:latin typeface="Calibri"/>
                <a:cs typeface="Calibri"/>
              </a:rPr>
              <a:t>bid_learner.update</a:t>
            </a:r>
            <a:r>
              <a:rPr lang="it-IT" dirty="0">
                <a:latin typeface="Calibri"/>
                <a:cs typeface="Calibri"/>
              </a:rPr>
              <a:t>(</a:t>
            </a:r>
            <a:r>
              <a:rPr lang="it-IT" dirty="0" err="1">
                <a:latin typeface="Calibri"/>
                <a:cs typeface="Calibri"/>
              </a:rPr>
              <a:t>bid_arm</a:t>
            </a:r>
            <a:r>
              <a:rPr lang="it-IT" dirty="0">
                <a:latin typeface="Calibri"/>
                <a:cs typeface="Calibri"/>
              </a:rPr>
              <a:t>, </a:t>
            </a:r>
            <a:r>
              <a:rPr lang="it-IT" dirty="0" err="1">
                <a:latin typeface="Calibri"/>
                <a:cs typeface="Calibri"/>
              </a:rPr>
              <a:t>bid_reward</a:t>
            </a:r>
            <a:r>
              <a:rPr lang="it-IT" dirty="0">
                <a:latin typeface="Calibri"/>
                <a:cs typeface="Calibri"/>
              </a:rPr>
              <a:t>)</a:t>
            </a:r>
          </a:p>
          <a:p>
            <a:r>
              <a:rPr lang="it-IT" dirty="0">
                <a:latin typeface="Calibri"/>
                <a:cs typeface="Calibri"/>
              </a:rPr>
              <a:t>  </a:t>
            </a:r>
            <a:r>
              <a:rPr lang="it-IT" dirty="0" err="1">
                <a:latin typeface="Calibri"/>
                <a:cs typeface="Calibri"/>
              </a:rPr>
              <a:t>price_learner.update</a:t>
            </a:r>
            <a:r>
              <a:rPr lang="it-IT" dirty="0">
                <a:latin typeface="Calibri"/>
                <a:cs typeface="Calibri"/>
              </a:rPr>
              <a:t>(</a:t>
            </a:r>
            <a:r>
              <a:rPr lang="it-IT" dirty="0" err="1">
                <a:latin typeface="Calibri"/>
                <a:cs typeface="Calibri"/>
              </a:rPr>
              <a:t>price_arm</a:t>
            </a:r>
            <a:r>
              <a:rPr lang="it-IT" dirty="0">
                <a:latin typeface="Calibri"/>
                <a:cs typeface="Calibri"/>
              </a:rPr>
              <a:t>, </a:t>
            </a:r>
            <a:r>
              <a:rPr lang="it-IT" dirty="0" err="1">
                <a:latin typeface="Calibri"/>
                <a:cs typeface="Calibri"/>
              </a:rPr>
              <a:t>price_reward</a:t>
            </a:r>
            <a:r>
              <a:rPr lang="it-IT" dirty="0">
                <a:latin typeface="Calibri"/>
                <a:cs typeface="Calibri"/>
              </a:rPr>
              <a:t>, </a:t>
            </a:r>
            <a:r>
              <a:rPr lang="it-IT" dirty="0" err="1">
                <a:latin typeface="Calibri"/>
                <a:cs typeface="Calibri"/>
              </a:rPr>
              <a:t>bid_reward</a:t>
            </a:r>
            <a:r>
              <a:rPr lang="it-IT" dirty="0">
                <a:latin typeface="Calibri"/>
                <a:cs typeface="Calibri"/>
              </a:rPr>
              <a:t>)</a:t>
            </a:r>
          </a:p>
        </p:txBody>
      </p:sp>
      <p:sp>
        <p:nvSpPr>
          <p:cNvPr id="24" name="Triangolo 23">
            <a:extLst>
              <a:ext uri="{FF2B5EF4-FFF2-40B4-BE49-F238E27FC236}">
                <a16:creationId xmlns:a16="http://schemas.microsoft.com/office/drawing/2014/main" id="{A61E3CF9-6F59-7744-86F6-6BA9EBCA33EE}"/>
              </a:ext>
            </a:extLst>
          </p:cNvPr>
          <p:cNvSpPr/>
          <p:nvPr/>
        </p:nvSpPr>
        <p:spPr>
          <a:xfrm rot="5400000">
            <a:off x="4767307" y="2213920"/>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56841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dissolve">
                                      <p:cBhvr>
                                        <p:cTn id="16" dur="500"/>
                                        <p:tgtEl>
                                          <p:spTgt spid="36"/>
                                        </p:tgtEl>
                                      </p:cBhvr>
                                    </p:animEffect>
                                  </p:childTnLst>
                                </p:cTn>
                              </p:par>
                              <p:par>
                                <p:cTn id="17" presetID="9"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par>
                                <p:cTn id="20" presetID="9"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dissolve">
                                      <p:cBhvr>
                                        <p:cTn id="25" dur="500"/>
                                        <p:tgtEl>
                                          <p:spTgt spid="4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dissolve">
                                      <p:cBhvr>
                                        <p:cTn id="28" dur="500"/>
                                        <p:tgtEl>
                                          <p:spTgt spid="46"/>
                                        </p:tgtEl>
                                      </p:cBhvr>
                                    </p:animEffect>
                                  </p:childTnLst>
                                </p:cTn>
                              </p:par>
                              <p:par>
                                <p:cTn id="29" presetID="9"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dissolve">
                                      <p:cBhvr>
                                        <p:cTn id="31" dur="500"/>
                                        <p:tgtEl>
                                          <p:spTgt spid="5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dissolve">
                                      <p:cBhvr>
                                        <p:cTn id="34" dur="500"/>
                                        <p:tgtEl>
                                          <p:spTgt spid="58"/>
                                        </p:tgtEl>
                                      </p:cBhvr>
                                    </p:animEffect>
                                  </p:childTnLst>
                                </p:cTn>
                              </p:par>
                              <p:par>
                                <p:cTn id="35" presetID="9"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dissolve">
                                      <p:cBhvr>
                                        <p:cTn id="37" dur="500"/>
                                        <p:tgtEl>
                                          <p:spTgt spid="6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dissolve">
                                      <p:cBhvr>
                                        <p:cTn id="40" dur="500"/>
                                        <p:tgtEl>
                                          <p:spTgt spid="62"/>
                                        </p:tgtEl>
                                      </p:cBhvr>
                                    </p:animEffect>
                                  </p:childTnLst>
                                </p:cTn>
                              </p:par>
                            </p:childTnLst>
                          </p:cTn>
                        </p:par>
                        <p:par>
                          <p:cTn id="41" fill="hold">
                            <p:stCondLst>
                              <p:cond delay="500"/>
                            </p:stCondLst>
                            <p:childTnLst>
                              <p:par>
                                <p:cTn id="42" presetID="43"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
                                        <p:tgtEl>
                                          <p:spTgt spid="23"/>
                                        </p:tgtEl>
                                      </p:cBhvr>
                                    </p:animEffect>
                                    <p:anim calcmode="lin" valueType="num">
                                      <p:cBhvr>
                                        <p:cTn id="45" dur="400" fill="hold"/>
                                        <p:tgtEl>
                                          <p:spTgt spid="23"/>
                                        </p:tgtEl>
                                        <p:attrNameLst>
                                          <p:attrName>ppt_x</p:attrName>
                                        </p:attrNameLst>
                                      </p:cBhvr>
                                      <p:tavLst>
                                        <p:tav tm="0">
                                          <p:val>
                                            <p:strVal val="#ppt_x"/>
                                          </p:val>
                                        </p:tav>
                                        <p:tav tm="100000">
                                          <p:val>
                                            <p:strVal val="#ppt_x"/>
                                          </p:val>
                                        </p:tav>
                                      </p:tavLst>
                                    </p:anim>
                                    <p:anim calcmode="lin" valueType="num">
                                      <p:cBhvr>
                                        <p:cTn id="46" dur="400" fill="hold"/>
                                        <p:tgtEl>
                                          <p:spTgt spid="23"/>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2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2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9" fill="hold">
                            <p:stCondLst>
                              <p:cond delay="1500"/>
                            </p:stCondLst>
                            <p:childTnLst>
                              <p:par>
                                <p:cTn id="50" presetID="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0-#ppt_w/2"/>
                                          </p:val>
                                        </p:tav>
                                        <p:tav tm="100000">
                                          <p:val>
                                            <p:strVal val="#ppt_x"/>
                                          </p:val>
                                        </p:tav>
                                      </p:tavLst>
                                    </p:anim>
                                    <p:anim calcmode="lin" valueType="num">
                                      <p:cBhvr additive="base">
                                        <p:cTn id="53"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45" grpId="0"/>
      <p:bldP spid="46" grpId="0"/>
      <p:bldP spid="58" grpId="0"/>
      <p:bldP spid="62" grpId="0"/>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A30173-491B-EE4A-8E95-4790C022874A}"/>
              </a:ext>
            </a:extLst>
          </p:cNvPr>
          <p:cNvSpPr>
            <a:spLocks noGrp="1"/>
          </p:cNvSpPr>
          <p:nvPr>
            <p:ph type="title"/>
          </p:nvPr>
        </p:nvSpPr>
        <p:spPr>
          <a:xfrm>
            <a:off x="1024128" y="382016"/>
            <a:ext cx="9720072" cy="1499616"/>
          </a:xfrm>
        </p:spPr>
        <p:txBody>
          <a:bodyPr/>
          <a:lstStyle/>
          <a:p>
            <a:r>
              <a:rPr lang="it-IT" dirty="0" err="1">
                <a:solidFill>
                  <a:schemeClr val="tx1"/>
                </a:solidFill>
              </a:rPr>
              <a:t>Context</a:t>
            </a:r>
            <a:r>
              <a:rPr lang="it-IT" dirty="0">
                <a:solidFill>
                  <a:schemeClr val="tx1"/>
                </a:solidFill>
              </a:rPr>
              <a:t> </a:t>
            </a:r>
            <a:r>
              <a:rPr lang="it-IT" dirty="0" err="1">
                <a:solidFill>
                  <a:schemeClr val="tx1"/>
                </a:solidFill>
              </a:rPr>
              <a:t>description</a:t>
            </a:r>
            <a:endParaRPr lang="it-IT" dirty="0">
              <a:solidFill>
                <a:schemeClr val="tx1"/>
              </a:solidFill>
            </a:endParaRPr>
          </a:p>
        </p:txBody>
      </p:sp>
      <p:graphicFrame>
        <p:nvGraphicFramePr>
          <p:cNvPr id="4" name="Segnaposto contenuto 3">
            <a:extLst>
              <a:ext uri="{FF2B5EF4-FFF2-40B4-BE49-F238E27FC236}">
                <a16:creationId xmlns:a16="http://schemas.microsoft.com/office/drawing/2014/main" id="{0492E729-484C-C541-8859-090F495888A7}"/>
              </a:ext>
            </a:extLst>
          </p:cNvPr>
          <p:cNvGraphicFramePr>
            <a:graphicFrameLocks noGrp="1"/>
          </p:cNvGraphicFramePr>
          <p:nvPr>
            <p:ph idx="1"/>
            <p:extLst>
              <p:ext uri="{D42A27DB-BD31-4B8C-83A1-F6EECF244321}">
                <p14:modId xmlns:p14="http://schemas.microsoft.com/office/powerpoint/2010/main" val="1731262018"/>
              </p:ext>
            </p:extLst>
          </p:nvPr>
        </p:nvGraphicFramePr>
        <p:xfrm>
          <a:off x="631592" y="1528734"/>
          <a:ext cx="6253690" cy="4520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sellaDiTesto 7">
            <a:extLst>
              <a:ext uri="{FF2B5EF4-FFF2-40B4-BE49-F238E27FC236}">
                <a16:creationId xmlns:a16="http://schemas.microsoft.com/office/drawing/2014/main" id="{E1527C6A-9695-1D44-B42C-1BC14004D10F}"/>
              </a:ext>
            </a:extLst>
          </p:cNvPr>
          <p:cNvSpPr txBox="1"/>
          <p:nvPr/>
        </p:nvSpPr>
        <p:spPr>
          <a:xfrm>
            <a:off x="1084088" y="1344068"/>
            <a:ext cx="5801194" cy="369332"/>
          </a:xfrm>
          <a:prstGeom prst="rect">
            <a:avLst/>
          </a:prstGeom>
          <a:noFill/>
        </p:spPr>
        <p:txBody>
          <a:bodyPr wrap="square" rtlCol="0">
            <a:spAutoFit/>
          </a:bodyPr>
          <a:lstStyle/>
          <a:p>
            <a:r>
              <a:rPr lang="it-IT" dirty="0" err="1"/>
              <a:t>Features</a:t>
            </a:r>
            <a:r>
              <a:rPr lang="it-IT" dirty="0"/>
              <a:t> Definition</a:t>
            </a:r>
          </a:p>
        </p:txBody>
      </p:sp>
      <p:sp>
        <p:nvSpPr>
          <p:cNvPr id="9" name="Segnaposto contenuto 2">
            <a:extLst>
              <a:ext uri="{FF2B5EF4-FFF2-40B4-BE49-F238E27FC236}">
                <a16:creationId xmlns:a16="http://schemas.microsoft.com/office/drawing/2014/main" id="{4DE55D0F-9107-7547-AE32-89258E9A05CD}"/>
              </a:ext>
            </a:extLst>
          </p:cNvPr>
          <p:cNvSpPr txBox="1">
            <a:spLocks/>
          </p:cNvSpPr>
          <p:nvPr/>
        </p:nvSpPr>
        <p:spPr>
          <a:xfrm>
            <a:off x="7563312" y="2794694"/>
            <a:ext cx="3551458" cy="198860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it-IT" dirty="0" err="1"/>
              <a:t>Specific</a:t>
            </a:r>
            <a:r>
              <a:rPr lang="it-IT" dirty="0"/>
              <a:t> </a:t>
            </a:r>
            <a:r>
              <a:rPr lang="it-IT" dirty="0" err="1"/>
              <a:t>stochastic</a:t>
            </a:r>
            <a:r>
              <a:rPr lang="it-IT" dirty="0"/>
              <a:t> </a:t>
            </a:r>
            <a:r>
              <a:rPr lang="it-IT" dirty="0" err="1"/>
              <a:t>parameters</a:t>
            </a:r>
            <a:r>
              <a:rPr lang="it-IT" dirty="0"/>
              <a:t>:</a:t>
            </a:r>
          </a:p>
          <a:p>
            <a:pPr lvl="1">
              <a:buFont typeface="Courier New" panose="02070309020205020404" pitchFamily="49" charset="0"/>
              <a:buChar char="o"/>
            </a:pPr>
            <a:r>
              <a:rPr lang="it-IT" sz="2200" dirty="0"/>
              <a:t> </a:t>
            </a:r>
            <a:r>
              <a:rPr lang="it-IT" sz="2200" dirty="0" err="1"/>
              <a:t>Number</a:t>
            </a:r>
            <a:r>
              <a:rPr lang="it-IT" sz="2200" dirty="0"/>
              <a:t> of </a:t>
            </a:r>
            <a:r>
              <a:rPr lang="it-IT" sz="2200" dirty="0" err="1"/>
              <a:t>daily</a:t>
            </a:r>
            <a:r>
              <a:rPr lang="it-IT" sz="2200" dirty="0"/>
              <a:t> </a:t>
            </a:r>
            <a:r>
              <a:rPr lang="it-IT" sz="2200" dirty="0" err="1"/>
              <a:t>clicks</a:t>
            </a:r>
            <a:endParaRPr lang="it-IT" sz="2200" dirty="0"/>
          </a:p>
          <a:p>
            <a:pPr lvl="1">
              <a:buFont typeface="Courier New" panose="02070309020205020404" pitchFamily="49" charset="0"/>
              <a:buChar char="o"/>
            </a:pPr>
            <a:r>
              <a:rPr lang="it-IT" sz="2200" dirty="0"/>
              <a:t> </a:t>
            </a:r>
            <a:r>
              <a:rPr lang="it-IT" sz="2200" dirty="0" err="1"/>
              <a:t>Daily</a:t>
            </a:r>
            <a:r>
              <a:rPr lang="it-IT" sz="2200" dirty="0"/>
              <a:t> </a:t>
            </a:r>
            <a:r>
              <a:rPr lang="it-IT" sz="2200" dirty="0" err="1"/>
              <a:t>cost</a:t>
            </a:r>
            <a:r>
              <a:rPr lang="it-IT" sz="2200" dirty="0"/>
              <a:t> per click </a:t>
            </a:r>
          </a:p>
          <a:p>
            <a:pPr lvl="1">
              <a:buFont typeface="Courier New" panose="02070309020205020404" pitchFamily="49" charset="0"/>
              <a:buChar char="o"/>
            </a:pPr>
            <a:r>
              <a:rPr lang="it-IT" sz="2200" dirty="0"/>
              <a:t> Conversion rate </a:t>
            </a:r>
          </a:p>
          <a:p>
            <a:pPr lvl="1">
              <a:buFont typeface="Courier New" panose="02070309020205020404" pitchFamily="49" charset="0"/>
              <a:buChar char="o"/>
            </a:pPr>
            <a:r>
              <a:rPr lang="it-IT" sz="2200" dirty="0"/>
              <a:t> </a:t>
            </a:r>
            <a:r>
              <a:rPr lang="it-IT" sz="2200" dirty="0" err="1"/>
              <a:t>Probability</a:t>
            </a:r>
            <a:r>
              <a:rPr lang="it-IT" sz="2200" dirty="0"/>
              <a:t> of </a:t>
            </a:r>
            <a:r>
              <a:rPr lang="it-IT" sz="2200" dirty="0" err="1"/>
              <a:t>comebacks</a:t>
            </a:r>
            <a:r>
              <a:rPr lang="it-IT" sz="2200" dirty="0"/>
              <a:t> </a:t>
            </a:r>
          </a:p>
        </p:txBody>
      </p:sp>
      <p:sp>
        <p:nvSpPr>
          <p:cNvPr id="13" name="CasellaDiTesto 12">
            <a:extLst>
              <a:ext uri="{FF2B5EF4-FFF2-40B4-BE49-F238E27FC236}">
                <a16:creationId xmlns:a16="http://schemas.microsoft.com/office/drawing/2014/main" id="{F4CB810E-AD90-6A4D-9242-8DDB4464E534}"/>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14" name="CasellaDiTesto 13">
            <a:extLst>
              <a:ext uri="{FF2B5EF4-FFF2-40B4-BE49-F238E27FC236}">
                <a16:creationId xmlns:a16="http://schemas.microsoft.com/office/drawing/2014/main" id="{974164D3-5542-8543-BC38-D33B663D8BF3}"/>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15" name="CasellaDiTesto 14">
            <a:extLst>
              <a:ext uri="{FF2B5EF4-FFF2-40B4-BE49-F238E27FC236}">
                <a16:creationId xmlns:a16="http://schemas.microsoft.com/office/drawing/2014/main" id="{B468E2EF-B9C2-2C41-AB67-4E2E71415F66}"/>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Tree>
    <p:extLst>
      <p:ext uri="{BB962C8B-B14F-4D97-AF65-F5344CB8AC3E}">
        <p14:creationId xmlns:p14="http://schemas.microsoft.com/office/powerpoint/2010/main" val="116286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8811850" cy="1499616"/>
          </a:xfrm>
        </p:spPr>
        <p:txBody>
          <a:bodyPr>
            <a:normAutofit/>
          </a:bodyPr>
          <a:lstStyle/>
          <a:p>
            <a:r>
              <a:rPr lang="it-IT" dirty="0"/>
              <a:t>PRICING AND BIDDING - </a:t>
            </a:r>
            <a:r>
              <a:rPr lang="it-IT" dirty="0" err="1"/>
              <a:t>aggregated</a:t>
            </a:r>
            <a:endParaRPr lang="it-IT"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Pseudo-code of a single </a:t>
            </a:r>
            <a:r>
              <a:rPr lang="it-IT" dirty="0" err="1"/>
              <a:t>experiment</a:t>
            </a:r>
            <a:r>
              <a:rPr lang="it-IT" dirty="0"/>
              <a:t> </a:t>
            </a:r>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 name="Rettangolo 1947">
            <a:extLst>
              <a:ext uri="{FF2B5EF4-FFF2-40B4-BE49-F238E27FC236}">
                <a16:creationId xmlns:a16="http://schemas.microsoft.com/office/drawing/2014/main" id="{669B70AD-1FA4-9641-A23A-9790F17A44B3}"/>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1948">
            <a:extLst>
              <a:ext uri="{FF2B5EF4-FFF2-40B4-BE49-F238E27FC236}">
                <a16:creationId xmlns:a16="http://schemas.microsoft.com/office/drawing/2014/main" id="{9B93790A-DF10-5B46-B334-606CA63022FA}"/>
              </a:ext>
            </a:extLst>
          </p:cNvPr>
          <p:cNvSpPr txBox="1"/>
          <p:nvPr/>
        </p:nvSpPr>
        <p:spPr>
          <a:xfrm>
            <a:off x="448883" y="2262657"/>
            <a:ext cx="70516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The </a:t>
            </a:r>
            <a:r>
              <a:rPr lang="it-IT" sz="2400" err="1">
                <a:solidFill>
                  <a:srgbClr val="FFFFFF"/>
                </a:solidFill>
              </a:rPr>
              <a:t>Algorithm</a:t>
            </a:r>
            <a:endParaRPr lang="it-IT" sz="2400">
              <a:solidFill>
                <a:srgbClr val="FFFFFF"/>
              </a:solidFill>
            </a:endParaRPr>
          </a:p>
        </p:txBody>
      </p:sp>
      <p:sp>
        <p:nvSpPr>
          <p:cNvPr id="13" name="Rettangolo con angoli arrotondati 1944">
            <a:extLst>
              <a:ext uri="{FF2B5EF4-FFF2-40B4-BE49-F238E27FC236}">
                <a16:creationId xmlns:a16="http://schemas.microsoft.com/office/drawing/2014/main" id="{1C2B0965-E3C1-8649-8210-A6DFE101D3F9}"/>
              </a:ext>
            </a:extLst>
          </p:cNvPr>
          <p:cNvSpPr/>
          <p:nvPr/>
        </p:nvSpPr>
        <p:spPr>
          <a:xfrm>
            <a:off x="1797600" y="5066056"/>
            <a:ext cx="1990921"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BIDDING LEARNER</a:t>
            </a:r>
            <a:endParaRPr lang="it-IT">
              <a:latin typeface="Calibri"/>
              <a:cs typeface="Calibri"/>
            </a:endParaRPr>
          </a:p>
        </p:txBody>
      </p:sp>
      <p:sp>
        <p:nvSpPr>
          <p:cNvPr id="14" name="Rettangolo con angoli arrotondati 1944">
            <a:extLst>
              <a:ext uri="{FF2B5EF4-FFF2-40B4-BE49-F238E27FC236}">
                <a16:creationId xmlns:a16="http://schemas.microsoft.com/office/drawing/2014/main" id="{F9993BE6-D283-EA41-8AC8-667FFD5A415A}"/>
              </a:ext>
            </a:extLst>
          </p:cNvPr>
          <p:cNvSpPr/>
          <p:nvPr/>
        </p:nvSpPr>
        <p:spPr>
          <a:xfrm>
            <a:off x="5490668" y="5035561"/>
            <a:ext cx="1657353"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ENVIRONMENT</a:t>
            </a:r>
            <a:endParaRPr lang="it-IT">
              <a:latin typeface="Calibri"/>
              <a:cs typeface="Calibri"/>
            </a:endParaRPr>
          </a:p>
        </p:txBody>
      </p:sp>
      <p:sp>
        <p:nvSpPr>
          <p:cNvPr id="16" name="Rettangolo con angoli arrotondati 1944">
            <a:extLst>
              <a:ext uri="{FF2B5EF4-FFF2-40B4-BE49-F238E27FC236}">
                <a16:creationId xmlns:a16="http://schemas.microsoft.com/office/drawing/2014/main" id="{98DA10CF-DE6E-FC4A-B8D1-7F501A6F38B1}"/>
              </a:ext>
            </a:extLst>
          </p:cNvPr>
          <p:cNvSpPr/>
          <p:nvPr/>
        </p:nvSpPr>
        <p:spPr>
          <a:xfrm>
            <a:off x="8574726" y="5035561"/>
            <a:ext cx="2154290"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PRICING LEARNER</a:t>
            </a:r>
            <a:endParaRPr lang="it-IT">
              <a:latin typeface="Calibri"/>
              <a:cs typeface="Calibri"/>
            </a:endParaRPr>
          </a:p>
        </p:txBody>
      </p:sp>
      <mc:AlternateContent xmlns:mc="http://schemas.openxmlformats.org/markup-compatibility/2006" xmlns:p14="http://schemas.microsoft.com/office/powerpoint/2010/main">
        <mc:Choice Requires="p14">
          <p:contentPart p14:bwMode="auto" r:id="rId3">
            <p14:nvContentPartPr>
              <p14:cNvPr id="36" name="Ink 35">
                <a:extLst>
                  <a:ext uri="{FF2B5EF4-FFF2-40B4-BE49-F238E27FC236}">
                    <a16:creationId xmlns:a16="http://schemas.microsoft.com/office/drawing/2014/main" id="{FE5275A3-3D02-DF45-9E66-7E5769C42838}"/>
                  </a:ext>
                </a:extLst>
              </p14:cNvPr>
              <p14:cNvContentPartPr/>
              <p14:nvPr/>
            </p14:nvContentPartPr>
            <p14:xfrm>
              <a:off x="5487799" y="5337049"/>
              <a:ext cx="360" cy="360"/>
            </p14:xfrm>
          </p:contentPart>
        </mc:Choice>
        <mc:Fallback xmlns="">
          <p:pic>
            <p:nvPicPr>
              <p:cNvPr id="36" name="Ink 35">
                <a:extLst>
                  <a:ext uri="{FF2B5EF4-FFF2-40B4-BE49-F238E27FC236}">
                    <a16:creationId xmlns:a16="http://schemas.microsoft.com/office/drawing/2014/main" id="{FE5275A3-3D02-DF45-9E66-7E5769C42838}"/>
                  </a:ext>
                </a:extLst>
              </p:cNvPr>
              <p:cNvPicPr/>
              <p:nvPr/>
            </p:nvPicPr>
            <p:blipFill>
              <a:blip r:embed="rId4"/>
              <a:stretch>
                <a:fillRect/>
              </a:stretch>
            </p:blipFill>
            <p:spPr>
              <a:xfrm>
                <a:off x="5478799" y="5328049"/>
                <a:ext cx="18000" cy="18000"/>
              </a:xfrm>
              <a:prstGeom prst="rect">
                <a:avLst/>
              </a:prstGeom>
            </p:spPr>
          </p:pic>
        </mc:Fallback>
      </mc:AlternateContent>
      <p:cxnSp>
        <p:nvCxnSpPr>
          <p:cNvPr id="38" name="Straight Arrow Connector 37">
            <a:extLst>
              <a:ext uri="{FF2B5EF4-FFF2-40B4-BE49-F238E27FC236}">
                <a16:creationId xmlns:a16="http://schemas.microsoft.com/office/drawing/2014/main" id="{11178320-8F91-AE41-93DE-B7B755324A60}"/>
              </a:ext>
            </a:extLst>
          </p:cNvPr>
          <p:cNvCxnSpPr>
            <a:cxnSpLocks/>
            <a:stCxn id="13" idx="3"/>
          </p:cNvCxnSpPr>
          <p:nvPr/>
        </p:nvCxnSpPr>
        <p:spPr>
          <a:xfrm>
            <a:off x="3788521" y="5270368"/>
            <a:ext cx="1657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47301F1-8655-6C42-BFBA-1C55812E246D}"/>
              </a:ext>
            </a:extLst>
          </p:cNvPr>
          <p:cNvCxnSpPr>
            <a:cxnSpLocks/>
            <a:stCxn id="16" idx="1"/>
            <a:endCxn id="14" idx="3"/>
          </p:cNvCxnSpPr>
          <p:nvPr/>
        </p:nvCxnSpPr>
        <p:spPr>
          <a:xfrm flipH="1">
            <a:off x="7148021" y="5239873"/>
            <a:ext cx="1426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397BF82-E845-F643-81C9-878ACD730524}"/>
              </a:ext>
            </a:extLst>
          </p:cNvPr>
          <p:cNvSpPr txBox="1"/>
          <p:nvPr/>
        </p:nvSpPr>
        <p:spPr>
          <a:xfrm>
            <a:off x="4325961" y="4950143"/>
            <a:ext cx="538452" cy="369332"/>
          </a:xfrm>
          <a:prstGeom prst="rect">
            <a:avLst/>
          </a:prstGeom>
          <a:noFill/>
        </p:spPr>
        <p:txBody>
          <a:bodyPr wrap="square" rtlCol="0">
            <a:spAutoFit/>
          </a:bodyPr>
          <a:lstStyle/>
          <a:p>
            <a:r>
              <a:rPr lang="en-US"/>
              <a:t>bid</a:t>
            </a:r>
          </a:p>
        </p:txBody>
      </p:sp>
      <p:sp>
        <p:nvSpPr>
          <p:cNvPr id="46" name="TextBox 45">
            <a:extLst>
              <a:ext uri="{FF2B5EF4-FFF2-40B4-BE49-F238E27FC236}">
                <a16:creationId xmlns:a16="http://schemas.microsoft.com/office/drawing/2014/main" id="{7287E9DF-58E2-F24E-9202-4E114C330AEB}"/>
              </a:ext>
            </a:extLst>
          </p:cNvPr>
          <p:cNvSpPr txBox="1"/>
          <p:nvPr/>
        </p:nvSpPr>
        <p:spPr>
          <a:xfrm>
            <a:off x="7585473" y="4900669"/>
            <a:ext cx="767253" cy="369332"/>
          </a:xfrm>
          <a:prstGeom prst="rect">
            <a:avLst/>
          </a:prstGeom>
          <a:noFill/>
        </p:spPr>
        <p:txBody>
          <a:bodyPr wrap="square" rtlCol="0">
            <a:spAutoFit/>
          </a:bodyPr>
          <a:lstStyle/>
          <a:p>
            <a:r>
              <a:rPr lang="en-US"/>
              <a:t>price</a:t>
            </a:r>
          </a:p>
        </p:txBody>
      </p:sp>
      <p:cxnSp>
        <p:nvCxnSpPr>
          <p:cNvPr id="56" name="Elbow Connector 55">
            <a:extLst>
              <a:ext uri="{FF2B5EF4-FFF2-40B4-BE49-F238E27FC236}">
                <a16:creationId xmlns:a16="http://schemas.microsoft.com/office/drawing/2014/main" id="{EA1C7CFC-3EA9-744C-B309-9D9A271C5EFE}"/>
              </a:ext>
            </a:extLst>
          </p:cNvPr>
          <p:cNvCxnSpPr>
            <a:stCxn id="14" idx="0"/>
            <a:endCxn id="16" idx="0"/>
          </p:cNvCxnSpPr>
          <p:nvPr/>
        </p:nvCxnSpPr>
        <p:spPr>
          <a:xfrm rot="5400000" flipH="1" flipV="1">
            <a:off x="7985608" y="3369298"/>
            <a:ext cx="12700" cy="333252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772140A-5F55-9A43-AFF5-E4A429E0067C}"/>
              </a:ext>
            </a:extLst>
          </p:cNvPr>
          <p:cNvSpPr txBox="1"/>
          <p:nvPr/>
        </p:nvSpPr>
        <p:spPr>
          <a:xfrm>
            <a:off x="6549942" y="4462182"/>
            <a:ext cx="2588337" cy="369332"/>
          </a:xfrm>
          <a:prstGeom prst="rect">
            <a:avLst/>
          </a:prstGeom>
          <a:noFill/>
        </p:spPr>
        <p:txBody>
          <a:bodyPr wrap="square" rtlCol="0">
            <a:spAutoFit/>
          </a:bodyPr>
          <a:lstStyle/>
          <a:p>
            <a:r>
              <a:rPr lang="en-US"/>
              <a:t>Conversion Rate, N returns</a:t>
            </a:r>
          </a:p>
        </p:txBody>
      </p:sp>
      <p:cxnSp>
        <p:nvCxnSpPr>
          <p:cNvPr id="60" name="Elbow Connector 59">
            <a:extLst>
              <a:ext uri="{FF2B5EF4-FFF2-40B4-BE49-F238E27FC236}">
                <a16:creationId xmlns:a16="http://schemas.microsoft.com/office/drawing/2014/main" id="{1C26BA59-0FB8-C142-9964-B7435669868C}"/>
              </a:ext>
            </a:extLst>
          </p:cNvPr>
          <p:cNvCxnSpPr>
            <a:stCxn id="14" idx="2"/>
            <a:endCxn id="13" idx="2"/>
          </p:cNvCxnSpPr>
          <p:nvPr/>
        </p:nvCxnSpPr>
        <p:spPr>
          <a:xfrm rot="5400000">
            <a:off x="4540956" y="3696289"/>
            <a:ext cx="30495" cy="3526284"/>
          </a:xfrm>
          <a:prstGeom prst="bentConnector3">
            <a:avLst>
              <a:gd name="adj1" fmla="val 84963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643FFFC-5BD2-CB42-91EE-32A3BCC9E626}"/>
              </a:ext>
            </a:extLst>
          </p:cNvPr>
          <p:cNvSpPr txBox="1"/>
          <p:nvPr/>
        </p:nvSpPr>
        <p:spPr>
          <a:xfrm>
            <a:off x="3656855" y="5705535"/>
            <a:ext cx="1369286" cy="369332"/>
          </a:xfrm>
          <a:prstGeom prst="rect">
            <a:avLst/>
          </a:prstGeom>
          <a:noFill/>
        </p:spPr>
        <p:txBody>
          <a:bodyPr wrap="square" rtlCol="0">
            <a:spAutoFit/>
          </a:bodyPr>
          <a:lstStyle/>
          <a:p>
            <a:r>
              <a:rPr lang="en-US"/>
              <a:t>N clicks, CPC</a:t>
            </a:r>
          </a:p>
        </p:txBody>
      </p:sp>
      <p:sp>
        <p:nvSpPr>
          <p:cNvPr id="23" name="Rettangolo con angoli arrotondati 1944">
            <a:extLst>
              <a:ext uri="{FF2B5EF4-FFF2-40B4-BE49-F238E27FC236}">
                <a16:creationId xmlns:a16="http://schemas.microsoft.com/office/drawing/2014/main" id="{5D611ABC-B714-504B-8103-241A15960334}"/>
              </a:ext>
            </a:extLst>
          </p:cNvPr>
          <p:cNvSpPr/>
          <p:nvPr/>
        </p:nvSpPr>
        <p:spPr>
          <a:xfrm>
            <a:off x="4827420" y="1778631"/>
            <a:ext cx="7030387" cy="2553891"/>
          </a:xfrm>
          <a:prstGeom prst="roundRect">
            <a:avLst/>
          </a:prstGeom>
          <a:solidFill>
            <a:schemeClr val="bg1"/>
          </a:solidFill>
          <a:ln>
            <a:solidFill>
              <a:schemeClr val="tx1"/>
            </a:solidFill>
          </a:ln>
        </p:spPr>
        <p:txBody>
          <a:bodyPr wrap="square" lIns="91440" tIns="45720" rIns="91440" bIns="45720" rtlCol="0" anchor="t">
            <a:spAutoFit/>
          </a:bodyPr>
          <a:lstStyle/>
          <a:p>
            <a:r>
              <a:rPr lang="it-IT">
                <a:latin typeface="Calibri"/>
                <a:cs typeface="Calibri"/>
              </a:rPr>
              <a:t>for t in </a:t>
            </a:r>
            <a:r>
              <a:rPr lang="it-IT" err="1">
                <a:latin typeface="Calibri"/>
                <a:cs typeface="Calibri"/>
              </a:rPr>
              <a:t>range</a:t>
            </a:r>
            <a:r>
              <a:rPr lang="it-IT">
                <a:latin typeface="Calibri"/>
                <a:cs typeface="Calibri"/>
              </a:rPr>
              <a:t>(365):</a:t>
            </a:r>
          </a:p>
          <a:p>
            <a:r>
              <a:rPr lang="it-IT">
                <a:latin typeface="Calibri"/>
                <a:cs typeface="Calibri"/>
              </a:rPr>
              <a:t>  </a:t>
            </a:r>
            <a:r>
              <a:rPr lang="it-IT" err="1">
                <a:latin typeface="Calibri"/>
                <a:cs typeface="Calibri"/>
              </a:rPr>
              <a:t>bid_arm</a:t>
            </a:r>
            <a:r>
              <a:rPr lang="it-IT">
                <a:latin typeface="Calibri"/>
                <a:cs typeface="Calibri"/>
              </a:rPr>
              <a:t> = </a:t>
            </a:r>
            <a:r>
              <a:rPr lang="it-IT" err="1">
                <a:latin typeface="Calibri"/>
                <a:cs typeface="Calibri"/>
              </a:rPr>
              <a:t>bid_learner.pull_arm</a:t>
            </a:r>
            <a:r>
              <a:rPr lang="it-IT">
                <a:latin typeface="Calibri"/>
                <a:cs typeface="Calibri"/>
              </a:rPr>
              <a:t>(</a:t>
            </a:r>
            <a:r>
              <a:rPr lang="it-IT" err="1">
                <a:latin typeface="Calibri"/>
                <a:cs typeface="Calibri"/>
              </a:rPr>
              <a:t>price_arm</a:t>
            </a:r>
            <a:r>
              <a:rPr lang="it-IT">
                <a:latin typeface="Calibri"/>
                <a:cs typeface="Calibri"/>
              </a:rPr>
              <a:t>, </a:t>
            </a:r>
            <a:r>
              <a:rPr lang="it-IT" err="1">
                <a:latin typeface="Calibri"/>
                <a:cs typeface="Calibri"/>
              </a:rPr>
              <a:t>price_reward</a:t>
            </a:r>
            <a:r>
              <a:rPr lang="it-IT">
                <a:latin typeface="Calibri"/>
                <a:cs typeface="Calibri"/>
              </a:rPr>
              <a:t>)</a:t>
            </a:r>
          </a:p>
          <a:p>
            <a:r>
              <a:rPr lang="it-IT">
                <a:latin typeface="Calibri"/>
                <a:cs typeface="Calibri"/>
              </a:rPr>
              <a:t>  </a:t>
            </a:r>
            <a:r>
              <a:rPr lang="it-IT" err="1">
                <a:latin typeface="Calibri"/>
                <a:cs typeface="Calibri"/>
              </a:rPr>
              <a:t>bid_reward</a:t>
            </a:r>
            <a:r>
              <a:rPr lang="it-IT">
                <a:latin typeface="Calibri"/>
                <a:cs typeface="Calibri"/>
              </a:rPr>
              <a:t> = </a:t>
            </a:r>
            <a:r>
              <a:rPr lang="it-IT" err="1">
                <a:latin typeface="Calibri"/>
                <a:cs typeface="Calibri"/>
              </a:rPr>
              <a:t>env.round_bid</a:t>
            </a:r>
            <a:r>
              <a:rPr lang="it-IT">
                <a:latin typeface="Calibri"/>
                <a:cs typeface="Calibri"/>
              </a:rPr>
              <a:t>(</a:t>
            </a:r>
            <a:r>
              <a:rPr lang="it-IT" err="1">
                <a:latin typeface="Calibri"/>
                <a:cs typeface="Calibri"/>
              </a:rPr>
              <a:t>bid_arm</a:t>
            </a:r>
            <a:r>
              <a:rPr lang="it-IT">
                <a:latin typeface="Calibri"/>
                <a:cs typeface="Calibri"/>
              </a:rPr>
              <a:t>)</a:t>
            </a:r>
          </a:p>
          <a:p>
            <a:r>
              <a:rPr lang="it-IT">
                <a:latin typeface="Calibri"/>
                <a:cs typeface="Calibri"/>
              </a:rPr>
              <a:t>  </a:t>
            </a:r>
            <a:r>
              <a:rPr lang="it-IT" err="1">
                <a:latin typeface="Calibri"/>
                <a:cs typeface="Calibri"/>
              </a:rPr>
              <a:t>price_arm</a:t>
            </a:r>
            <a:r>
              <a:rPr lang="it-IT">
                <a:latin typeface="Calibri"/>
                <a:cs typeface="Calibri"/>
              </a:rPr>
              <a:t> = </a:t>
            </a:r>
            <a:r>
              <a:rPr lang="it-IT" err="1">
                <a:latin typeface="Calibri"/>
                <a:cs typeface="Calibri"/>
              </a:rPr>
              <a:t>price_learner.pull_arm</a:t>
            </a:r>
            <a:r>
              <a:rPr lang="it-IT">
                <a:latin typeface="Calibri"/>
                <a:cs typeface="Calibri"/>
              </a:rPr>
              <a:t>(t)</a:t>
            </a:r>
          </a:p>
          <a:p>
            <a:r>
              <a:rPr lang="it-IT">
                <a:latin typeface="Calibri"/>
                <a:cs typeface="Calibri"/>
              </a:rPr>
              <a:t>  </a:t>
            </a:r>
            <a:r>
              <a:rPr lang="it-IT" err="1">
                <a:latin typeface="Calibri"/>
                <a:cs typeface="Calibri"/>
              </a:rPr>
              <a:t>price_reward</a:t>
            </a:r>
            <a:r>
              <a:rPr lang="it-IT">
                <a:latin typeface="Calibri"/>
                <a:cs typeface="Calibri"/>
              </a:rPr>
              <a:t> = </a:t>
            </a:r>
            <a:r>
              <a:rPr lang="it-IT" err="1">
                <a:latin typeface="Calibri"/>
                <a:cs typeface="Calibri"/>
              </a:rPr>
              <a:t>env.round_price</a:t>
            </a:r>
            <a:r>
              <a:rPr lang="it-IT">
                <a:latin typeface="Calibri"/>
                <a:cs typeface="Calibri"/>
              </a:rPr>
              <a:t>(</a:t>
            </a:r>
            <a:r>
              <a:rPr lang="it-IT" err="1">
                <a:latin typeface="Calibri"/>
                <a:cs typeface="Calibri"/>
              </a:rPr>
              <a:t>bid_arm</a:t>
            </a:r>
            <a:r>
              <a:rPr lang="it-IT">
                <a:latin typeface="Calibri"/>
                <a:cs typeface="Calibri"/>
              </a:rPr>
              <a:t>, </a:t>
            </a:r>
            <a:r>
              <a:rPr lang="it-IT" err="1">
                <a:latin typeface="Calibri"/>
                <a:cs typeface="Calibri"/>
              </a:rPr>
              <a:t>price_arm</a:t>
            </a:r>
            <a:r>
              <a:rPr lang="it-IT">
                <a:latin typeface="Calibri"/>
                <a:cs typeface="Calibri"/>
              </a:rPr>
              <a:t>, </a:t>
            </a:r>
            <a:r>
              <a:rPr lang="it-IT" err="1">
                <a:latin typeface="Calibri"/>
                <a:cs typeface="Calibri"/>
              </a:rPr>
              <a:t>bid_reward</a:t>
            </a:r>
            <a:r>
              <a:rPr lang="it-IT">
                <a:latin typeface="Calibri"/>
                <a:cs typeface="Calibri"/>
              </a:rPr>
              <a:t>, t)</a:t>
            </a:r>
          </a:p>
          <a:p>
            <a:r>
              <a:rPr lang="it-IT">
                <a:latin typeface="Calibri"/>
                <a:cs typeface="Calibri"/>
              </a:rPr>
              <a:t>  </a:t>
            </a:r>
          </a:p>
          <a:p>
            <a:r>
              <a:rPr lang="it-IT">
                <a:latin typeface="Calibri"/>
                <a:cs typeface="Calibri"/>
              </a:rPr>
              <a:t>  </a:t>
            </a:r>
            <a:r>
              <a:rPr lang="it-IT" err="1">
                <a:latin typeface="Calibri"/>
                <a:cs typeface="Calibri"/>
              </a:rPr>
              <a:t>bid_learner.update</a:t>
            </a:r>
            <a:r>
              <a:rPr lang="it-IT">
                <a:latin typeface="Calibri"/>
                <a:cs typeface="Calibri"/>
              </a:rPr>
              <a:t>(</a:t>
            </a:r>
            <a:r>
              <a:rPr lang="it-IT" err="1">
                <a:latin typeface="Calibri"/>
                <a:cs typeface="Calibri"/>
              </a:rPr>
              <a:t>bid_arm</a:t>
            </a:r>
            <a:r>
              <a:rPr lang="it-IT">
                <a:latin typeface="Calibri"/>
                <a:cs typeface="Calibri"/>
              </a:rPr>
              <a:t>, </a:t>
            </a:r>
            <a:r>
              <a:rPr lang="it-IT" err="1">
                <a:latin typeface="Calibri"/>
                <a:cs typeface="Calibri"/>
              </a:rPr>
              <a:t>bid_reward</a:t>
            </a:r>
            <a:r>
              <a:rPr lang="it-IT">
                <a:latin typeface="Calibri"/>
                <a:cs typeface="Calibri"/>
              </a:rPr>
              <a:t>)</a:t>
            </a:r>
          </a:p>
          <a:p>
            <a:r>
              <a:rPr lang="it-IT">
                <a:latin typeface="Calibri"/>
                <a:cs typeface="Calibri"/>
              </a:rPr>
              <a:t>  </a:t>
            </a:r>
            <a:r>
              <a:rPr lang="it-IT" err="1">
                <a:latin typeface="Calibri"/>
                <a:cs typeface="Calibri"/>
              </a:rPr>
              <a:t>price_learner.update</a:t>
            </a:r>
            <a:r>
              <a:rPr lang="it-IT">
                <a:latin typeface="Calibri"/>
                <a:cs typeface="Calibri"/>
              </a:rPr>
              <a:t>(</a:t>
            </a:r>
            <a:r>
              <a:rPr lang="it-IT" err="1">
                <a:latin typeface="Calibri"/>
                <a:cs typeface="Calibri"/>
              </a:rPr>
              <a:t>price_arm</a:t>
            </a:r>
            <a:r>
              <a:rPr lang="it-IT">
                <a:latin typeface="Calibri"/>
                <a:cs typeface="Calibri"/>
              </a:rPr>
              <a:t>, </a:t>
            </a:r>
            <a:r>
              <a:rPr lang="it-IT" err="1">
                <a:latin typeface="Calibri"/>
                <a:cs typeface="Calibri"/>
              </a:rPr>
              <a:t>price_reward</a:t>
            </a:r>
            <a:r>
              <a:rPr lang="it-IT">
                <a:latin typeface="Calibri"/>
                <a:cs typeface="Calibri"/>
              </a:rPr>
              <a:t>, </a:t>
            </a:r>
            <a:r>
              <a:rPr lang="it-IT" err="1">
                <a:latin typeface="Calibri"/>
                <a:cs typeface="Calibri"/>
              </a:rPr>
              <a:t>bid_reward</a:t>
            </a:r>
            <a:r>
              <a:rPr lang="it-IT">
                <a:latin typeface="Calibri"/>
                <a:cs typeface="Calibri"/>
              </a:rPr>
              <a:t>)</a:t>
            </a:r>
          </a:p>
        </p:txBody>
      </p:sp>
      <p:sp>
        <p:nvSpPr>
          <p:cNvPr id="24" name="Triangolo 23">
            <a:extLst>
              <a:ext uri="{FF2B5EF4-FFF2-40B4-BE49-F238E27FC236}">
                <a16:creationId xmlns:a16="http://schemas.microsoft.com/office/drawing/2014/main" id="{A61E3CF9-6F59-7744-86F6-6BA9EBCA33EE}"/>
              </a:ext>
            </a:extLst>
          </p:cNvPr>
          <p:cNvSpPr/>
          <p:nvPr/>
        </p:nvSpPr>
        <p:spPr>
          <a:xfrm rot="5400000">
            <a:off x="4767307" y="2504524"/>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2358530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8811850" cy="1499616"/>
          </a:xfrm>
        </p:spPr>
        <p:txBody>
          <a:bodyPr>
            <a:normAutofit/>
          </a:bodyPr>
          <a:lstStyle/>
          <a:p>
            <a:r>
              <a:rPr lang="it-IT" dirty="0"/>
              <a:t>PRICING AND BIDDING - </a:t>
            </a:r>
            <a:r>
              <a:rPr lang="it-IT" dirty="0" err="1"/>
              <a:t>aggregated</a:t>
            </a:r>
            <a:endParaRPr lang="it-IT"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Pseudo-code of a single </a:t>
            </a:r>
            <a:r>
              <a:rPr lang="it-IT" dirty="0" err="1"/>
              <a:t>experiment</a:t>
            </a:r>
            <a:r>
              <a:rPr lang="it-IT" dirty="0"/>
              <a:t> </a:t>
            </a:r>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 name="Rettangolo 1947">
            <a:extLst>
              <a:ext uri="{FF2B5EF4-FFF2-40B4-BE49-F238E27FC236}">
                <a16:creationId xmlns:a16="http://schemas.microsoft.com/office/drawing/2014/main" id="{669B70AD-1FA4-9641-A23A-9790F17A44B3}"/>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1948">
            <a:extLst>
              <a:ext uri="{FF2B5EF4-FFF2-40B4-BE49-F238E27FC236}">
                <a16:creationId xmlns:a16="http://schemas.microsoft.com/office/drawing/2014/main" id="{9B93790A-DF10-5B46-B334-606CA63022FA}"/>
              </a:ext>
            </a:extLst>
          </p:cNvPr>
          <p:cNvSpPr txBox="1"/>
          <p:nvPr/>
        </p:nvSpPr>
        <p:spPr>
          <a:xfrm>
            <a:off x="448883" y="2262657"/>
            <a:ext cx="70516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The </a:t>
            </a:r>
            <a:r>
              <a:rPr lang="it-IT" sz="2400" err="1">
                <a:solidFill>
                  <a:srgbClr val="FFFFFF"/>
                </a:solidFill>
              </a:rPr>
              <a:t>Algorithm</a:t>
            </a:r>
            <a:endParaRPr lang="it-IT" sz="2400">
              <a:solidFill>
                <a:srgbClr val="FFFFFF"/>
              </a:solidFill>
            </a:endParaRPr>
          </a:p>
        </p:txBody>
      </p:sp>
      <p:sp>
        <p:nvSpPr>
          <p:cNvPr id="13" name="Rettangolo con angoli arrotondati 1944">
            <a:extLst>
              <a:ext uri="{FF2B5EF4-FFF2-40B4-BE49-F238E27FC236}">
                <a16:creationId xmlns:a16="http://schemas.microsoft.com/office/drawing/2014/main" id="{1C2B0965-E3C1-8649-8210-A6DFE101D3F9}"/>
              </a:ext>
            </a:extLst>
          </p:cNvPr>
          <p:cNvSpPr/>
          <p:nvPr/>
        </p:nvSpPr>
        <p:spPr>
          <a:xfrm>
            <a:off x="1797600" y="5066056"/>
            <a:ext cx="1990921"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BIDDING LEARNER</a:t>
            </a:r>
            <a:endParaRPr lang="it-IT">
              <a:latin typeface="Calibri"/>
              <a:cs typeface="Calibri"/>
            </a:endParaRPr>
          </a:p>
        </p:txBody>
      </p:sp>
      <p:sp>
        <p:nvSpPr>
          <p:cNvPr id="14" name="Rettangolo con angoli arrotondati 1944">
            <a:extLst>
              <a:ext uri="{FF2B5EF4-FFF2-40B4-BE49-F238E27FC236}">
                <a16:creationId xmlns:a16="http://schemas.microsoft.com/office/drawing/2014/main" id="{F9993BE6-D283-EA41-8AC8-667FFD5A415A}"/>
              </a:ext>
            </a:extLst>
          </p:cNvPr>
          <p:cNvSpPr/>
          <p:nvPr/>
        </p:nvSpPr>
        <p:spPr>
          <a:xfrm>
            <a:off x="5490668" y="5035561"/>
            <a:ext cx="1657353"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ENVIRONMENT</a:t>
            </a:r>
            <a:endParaRPr lang="it-IT">
              <a:latin typeface="Calibri"/>
              <a:cs typeface="Calibri"/>
            </a:endParaRPr>
          </a:p>
        </p:txBody>
      </p:sp>
      <p:sp>
        <p:nvSpPr>
          <p:cNvPr id="16" name="Rettangolo con angoli arrotondati 1944">
            <a:extLst>
              <a:ext uri="{FF2B5EF4-FFF2-40B4-BE49-F238E27FC236}">
                <a16:creationId xmlns:a16="http://schemas.microsoft.com/office/drawing/2014/main" id="{98DA10CF-DE6E-FC4A-B8D1-7F501A6F38B1}"/>
              </a:ext>
            </a:extLst>
          </p:cNvPr>
          <p:cNvSpPr/>
          <p:nvPr/>
        </p:nvSpPr>
        <p:spPr>
          <a:xfrm>
            <a:off x="8574726" y="5035561"/>
            <a:ext cx="2154290"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PRICING LEARNER</a:t>
            </a:r>
            <a:endParaRPr lang="it-IT">
              <a:latin typeface="Calibri"/>
              <a:cs typeface="Calibri"/>
            </a:endParaRPr>
          </a:p>
        </p:txBody>
      </p:sp>
      <mc:AlternateContent xmlns:mc="http://schemas.openxmlformats.org/markup-compatibility/2006" xmlns:p14="http://schemas.microsoft.com/office/powerpoint/2010/main">
        <mc:Choice Requires="p14">
          <p:contentPart p14:bwMode="auto" r:id="rId3">
            <p14:nvContentPartPr>
              <p14:cNvPr id="36" name="Ink 35">
                <a:extLst>
                  <a:ext uri="{FF2B5EF4-FFF2-40B4-BE49-F238E27FC236}">
                    <a16:creationId xmlns:a16="http://schemas.microsoft.com/office/drawing/2014/main" id="{FE5275A3-3D02-DF45-9E66-7E5769C42838}"/>
                  </a:ext>
                </a:extLst>
              </p14:cNvPr>
              <p14:cNvContentPartPr/>
              <p14:nvPr/>
            </p14:nvContentPartPr>
            <p14:xfrm>
              <a:off x="5487799" y="5337049"/>
              <a:ext cx="360" cy="360"/>
            </p14:xfrm>
          </p:contentPart>
        </mc:Choice>
        <mc:Fallback xmlns="">
          <p:pic>
            <p:nvPicPr>
              <p:cNvPr id="36" name="Ink 35">
                <a:extLst>
                  <a:ext uri="{FF2B5EF4-FFF2-40B4-BE49-F238E27FC236}">
                    <a16:creationId xmlns:a16="http://schemas.microsoft.com/office/drawing/2014/main" id="{FE5275A3-3D02-DF45-9E66-7E5769C42838}"/>
                  </a:ext>
                </a:extLst>
              </p:cNvPr>
              <p:cNvPicPr/>
              <p:nvPr/>
            </p:nvPicPr>
            <p:blipFill>
              <a:blip r:embed="rId4"/>
              <a:stretch>
                <a:fillRect/>
              </a:stretch>
            </p:blipFill>
            <p:spPr>
              <a:xfrm>
                <a:off x="5478799" y="5328049"/>
                <a:ext cx="18000" cy="18000"/>
              </a:xfrm>
              <a:prstGeom prst="rect">
                <a:avLst/>
              </a:prstGeom>
            </p:spPr>
          </p:pic>
        </mc:Fallback>
      </mc:AlternateContent>
      <p:cxnSp>
        <p:nvCxnSpPr>
          <p:cNvPr id="38" name="Straight Arrow Connector 37">
            <a:extLst>
              <a:ext uri="{FF2B5EF4-FFF2-40B4-BE49-F238E27FC236}">
                <a16:creationId xmlns:a16="http://schemas.microsoft.com/office/drawing/2014/main" id="{11178320-8F91-AE41-93DE-B7B755324A60}"/>
              </a:ext>
            </a:extLst>
          </p:cNvPr>
          <p:cNvCxnSpPr>
            <a:cxnSpLocks/>
            <a:stCxn id="13" idx="3"/>
          </p:cNvCxnSpPr>
          <p:nvPr/>
        </p:nvCxnSpPr>
        <p:spPr>
          <a:xfrm>
            <a:off x="3788521" y="5270368"/>
            <a:ext cx="1657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47301F1-8655-6C42-BFBA-1C55812E246D}"/>
              </a:ext>
            </a:extLst>
          </p:cNvPr>
          <p:cNvCxnSpPr>
            <a:cxnSpLocks/>
            <a:stCxn id="16" idx="1"/>
            <a:endCxn id="14" idx="3"/>
          </p:cNvCxnSpPr>
          <p:nvPr/>
        </p:nvCxnSpPr>
        <p:spPr>
          <a:xfrm flipH="1">
            <a:off x="7148021" y="5239873"/>
            <a:ext cx="1426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397BF82-E845-F643-81C9-878ACD730524}"/>
              </a:ext>
            </a:extLst>
          </p:cNvPr>
          <p:cNvSpPr txBox="1"/>
          <p:nvPr/>
        </p:nvSpPr>
        <p:spPr>
          <a:xfrm>
            <a:off x="4325961" y="4950143"/>
            <a:ext cx="538452" cy="369332"/>
          </a:xfrm>
          <a:prstGeom prst="rect">
            <a:avLst/>
          </a:prstGeom>
          <a:noFill/>
        </p:spPr>
        <p:txBody>
          <a:bodyPr wrap="square" rtlCol="0">
            <a:spAutoFit/>
          </a:bodyPr>
          <a:lstStyle/>
          <a:p>
            <a:r>
              <a:rPr lang="en-US"/>
              <a:t>bid</a:t>
            </a:r>
          </a:p>
        </p:txBody>
      </p:sp>
      <p:sp>
        <p:nvSpPr>
          <p:cNvPr id="46" name="TextBox 45">
            <a:extLst>
              <a:ext uri="{FF2B5EF4-FFF2-40B4-BE49-F238E27FC236}">
                <a16:creationId xmlns:a16="http://schemas.microsoft.com/office/drawing/2014/main" id="{7287E9DF-58E2-F24E-9202-4E114C330AEB}"/>
              </a:ext>
            </a:extLst>
          </p:cNvPr>
          <p:cNvSpPr txBox="1"/>
          <p:nvPr/>
        </p:nvSpPr>
        <p:spPr>
          <a:xfrm>
            <a:off x="7585473" y="4900669"/>
            <a:ext cx="767253" cy="369332"/>
          </a:xfrm>
          <a:prstGeom prst="rect">
            <a:avLst/>
          </a:prstGeom>
          <a:noFill/>
        </p:spPr>
        <p:txBody>
          <a:bodyPr wrap="square" rtlCol="0">
            <a:spAutoFit/>
          </a:bodyPr>
          <a:lstStyle/>
          <a:p>
            <a:r>
              <a:rPr lang="en-US"/>
              <a:t>price</a:t>
            </a:r>
          </a:p>
        </p:txBody>
      </p:sp>
      <p:cxnSp>
        <p:nvCxnSpPr>
          <p:cNvPr id="56" name="Elbow Connector 55">
            <a:extLst>
              <a:ext uri="{FF2B5EF4-FFF2-40B4-BE49-F238E27FC236}">
                <a16:creationId xmlns:a16="http://schemas.microsoft.com/office/drawing/2014/main" id="{EA1C7CFC-3EA9-744C-B309-9D9A271C5EFE}"/>
              </a:ext>
            </a:extLst>
          </p:cNvPr>
          <p:cNvCxnSpPr>
            <a:stCxn id="14" idx="0"/>
            <a:endCxn id="16" idx="0"/>
          </p:cNvCxnSpPr>
          <p:nvPr/>
        </p:nvCxnSpPr>
        <p:spPr>
          <a:xfrm rot="5400000" flipH="1" flipV="1">
            <a:off x="7985608" y="3369298"/>
            <a:ext cx="12700" cy="333252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772140A-5F55-9A43-AFF5-E4A429E0067C}"/>
              </a:ext>
            </a:extLst>
          </p:cNvPr>
          <p:cNvSpPr txBox="1"/>
          <p:nvPr/>
        </p:nvSpPr>
        <p:spPr>
          <a:xfrm>
            <a:off x="6549942" y="4462182"/>
            <a:ext cx="2588337" cy="369332"/>
          </a:xfrm>
          <a:prstGeom prst="rect">
            <a:avLst/>
          </a:prstGeom>
          <a:noFill/>
        </p:spPr>
        <p:txBody>
          <a:bodyPr wrap="square" rtlCol="0">
            <a:spAutoFit/>
          </a:bodyPr>
          <a:lstStyle/>
          <a:p>
            <a:r>
              <a:rPr lang="en-US"/>
              <a:t>Conversion Rate, N returns</a:t>
            </a:r>
          </a:p>
        </p:txBody>
      </p:sp>
      <p:cxnSp>
        <p:nvCxnSpPr>
          <p:cNvPr id="60" name="Elbow Connector 59">
            <a:extLst>
              <a:ext uri="{FF2B5EF4-FFF2-40B4-BE49-F238E27FC236}">
                <a16:creationId xmlns:a16="http://schemas.microsoft.com/office/drawing/2014/main" id="{1C26BA59-0FB8-C142-9964-B7435669868C}"/>
              </a:ext>
            </a:extLst>
          </p:cNvPr>
          <p:cNvCxnSpPr>
            <a:stCxn id="14" idx="2"/>
            <a:endCxn id="13" idx="2"/>
          </p:cNvCxnSpPr>
          <p:nvPr/>
        </p:nvCxnSpPr>
        <p:spPr>
          <a:xfrm rot="5400000">
            <a:off x="4540956" y="3696289"/>
            <a:ext cx="30495" cy="3526284"/>
          </a:xfrm>
          <a:prstGeom prst="bentConnector3">
            <a:avLst>
              <a:gd name="adj1" fmla="val 84963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643FFFC-5BD2-CB42-91EE-32A3BCC9E626}"/>
              </a:ext>
            </a:extLst>
          </p:cNvPr>
          <p:cNvSpPr txBox="1"/>
          <p:nvPr/>
        </p:nvSpPr>
        <p:spPr>
          <a:xfrm>
            <a:off x="3656855" y="5705535"/>
            <a:ext cx="1369286" cy="369332"/>
          </a:xfrm>
          <a:prstGeom prst="rect">
            <a:avLst/>
          </a:prstGeom>
          <a:noFill/>
        </p:spPr>
        <p:txBody>
          <a:bodyPr wrap="square" rtlCol="0">
            <a:spAutoFit/>
          </a:bodyPr>
          <a:lstStyle/>
          <a:p>
            <a:r>
              <a:rPr lang="en-US"/>
              <a:t>N clicks, CPC</a:t>
            </a:r>
          </a:p>
        </p:txBody>
      </p:sp>
      <p:sp>
        <p:nvSpPr>
          <p:cNvPr id="23" name="Rettangolo con angoli arrotondati 1944">
            <a:extLst>
              <a:ext uri="{FF2B5EF4-FFF2-40B4-BE49-F238E27FC236}">
                <a16:creationId xmlns:a16="http://schemas.microsoft.com/office/drawing/2014/main" id="{5D611ABC-B714-504B-8103-241A15960334}"/>
              </a:ext>
            </a:extLst>
          </p:cNvPr>
          <p:cNvSpPr/>
          <p:nvPr/>
        </p:nvSpPr>
        <p:spPr>
          <a:xfrm>
            <a:off x="4827420" y="1778631"/>
            <a:ext cx="7030387" cy="2553891"/>
          </a:xfrm>
          <a:prstGeom prst="roundRect">
            <a:avLst/>
          </a:prstGeom>
          <a:solidFill>
            <a:schemeClr val="bg1"/>
          </a:solidFill>
          <a:ln>
            <a:solidFill>
              <a:schemeClr val="tx1"/>
            </a:solidFill>
          </a:ln>
        </p:spPr>
        <p:txBody>
          <a:bodyPr wrap="square" lIns="91440" tIns="45720" rIns="91440" bIns="45720" rtlCol="0" anchor="t">
            <a:spAutoFit/>
          </a:bodyPr>
          <a:lstStyle/>
          <a:p>
            <a:r>
              <a:rPr lang="it-IT">
                <a:latin typeface="Calibri"/>
                <a:cs typeface="Calibri"/>
              </a:rPr>
              <a:t>for t in </a:t>
            </a:r>
            <a:r>
              <a:rPr lang="it-IT" err="1">
                <a:latin typeface="Calibri"/>
                <a:cs typeface="Calibri"/>
              </a:rPr>
              <a:t>range</a:t>
            </a:r>
            <a:r>
              <a:rPr lang="it-IT">
                <a:latin typeface="Calibri"/>
                <a:cs typeface="Calibri"/>
              </a:rPr>
              <a:t>(365):</a:t>
            </a:r>
          </a:p>
          <a:p>
            <a:r>
              <a:rPr lang="it-IT">
                <a:latin typeface="Calibri"/>
                <a:cs typeface="Calibri"/>
              </a:rPr>
              <a:t>  </a:t>
            </a:r>
            <a:r>
              <a:rPr lang="it-IT" err="1">
                <a:latin typeface="Calibri"/>
                <a:cs typeface="Calibri"/>
              </a:rPr>
              <a:t>bid_arm</a:t>
            </a:r>
            <a:r>
              <a:rPr lang="it-IT">
                <a:latin typeface="Calibri"/>
                <a:cs typeface="Calibri"/>
              </a:rPr>
              <a:t> = </a:t>
            </a:r>
            <a:r>
              <a:rPr lang="it-IT" err="1">
                <a:latin typeface="Calibri"/>
                <a:cs typeface="Calibri"/>
              </a:rPr>
              <a:t>bid_learner.pull_arm</a:t>
            </a:r>
            <a:r>
              <a:rPr lang="it-IT">
                <a:latin typeface="Calibri"/>
                <a:cs typeface="Calibri"/>
              </a:rPr>
              <a:t>(</a:t>
            </a:r>
            <a:r>
              <a:rPr lang="it-IT" err="1">
                <a:latin typeface="Calibri"/>
                <a:cs typeface="Calibri"/>
              </a:rPr>
              <a:t>price_arm</a:t>
            </a:r>
            <a:r>
              <a:rPr lang="it-IT">
                <a:latin typeface="Calibri"/>
                <a:cs typeface="Calibri"/>
              </a:rPr>
              <a:t>, </a:t>
            </a:r>
            <a:r>
              <a:rPr lang="it-IT" err="1">
                <a:latin typeface="Calibri"/>
                <a:cs typeface="Calibri"/>
              </a:rPr>
              <a:t>price_reward</a:t>
            </a:r>
            <a:r>
              <a:rPr lang="it-IT">
                <a:latin typeface="Calibri"/>
                <a:cs typeface="Calibri"/>
              </a:rPr>
              <a:t>)</a:t>
            </a:r>
          </a:p>
          <a:p>
            <a:r>
              <a:rPr lang="it-IT">
                <a:latin typeface="Calibri"/>
                <a:cs typeface="Calibri"/>
              </a:rPr>
              <a:t>  </a:t>
            </a:r>
            <a:r>
              <a:rPr lang="it-IT" err="1">
                <a:latin typeface="Calibri"/>
                <a:cs typeface="Calibri"/>
              </a:rPr>
              <a:t>bid_reward</a:t>
            </a:r>
            <a:r>
              <a:rPr lang="it-IT">
                <a:latin typeface="Calibri"/>
                <a:cs typeface="Calibri"/>
              </a:rPr>
              <a:t> = </a:t>
            </a:r>
            <a:r>
              <a:rPr lang="it-IT" err="1">
                <a:latin typeface="Calibri"/>
                <a:cs typeface="Calibri"/>
              </a:rPr>
              <a:t>env.round_bid</a:t>
            </a:r>
            <a:r>
              <a:rPr lang="it-IT">
                <a:latin typeface="Calibri"/>
                <a:cs typeface="Calibri"/>
              </a:rPr>
              <a:t>(</a:t>
            </a:r>
            <a:r>
              <a:rPr lang="it-IT" err="1">
                <a:latin typeface="Calibri"/>
                <a:cs typeface="Calibri"/>
              </a:rPr>
              <a:t>bid_arm</a:t>
            </a:r>
            <a:r>
              <a:rPr lang="it-IT">
                <a:latin typeface="Calibri"/>
                <a:cs typeface="Calibri"/>
              </a:rPr>
              <a:t>)</a:t>
            </a:r>
          </a:p>
          <a:p>
            <a:r>
              <a:rPr lang="it-IT">
                <a:latin typeface="Calibri"/>
                <a:cs typeface="Calibri"/>
              </a:rPr>
              <a:t>  </a:t>
            </a:r>
            <a:r>
              <a:rPr lang="it-IT" err="1">
                <a:latin typeface="Calibri"/>
                <a:cs typeface="Calibri"/>
              </a:rPr>
              <a:t>price_arm</a:t>
            </a:r>
            <a:r>
              <a:rPr lang="it-IT">
                <a:latin typeface="Calibri"/>
                <a:cs typeface="Calibri"/>
              </a:rPr>
              <a:t> = </a:t>
            </a:r>
            <a:r>
              <a:rPr lang="it-IT" err="1">
                <a:latin typeface="Calibri"/>
                <a:cs typeface="Calibri"/>
              </a:rPr>
              <a:t>price_learner.pull_arm</a:t>
            </a:r>
            <a:r>
              <a:rPr lang="it-IT">
                <a:latin typeface="Calibri"/>
                <a:cs typeface="Calibri"/>
              </a:rPr>
              <a:t>(t)</a:t>
            </a:r>
          </a:p>
          <a:p>
            <a:r>
              <a:rPr lang="it-IT">
                <a:latin typeface="Calibri"/>
                <a:cs typeface="Calibri"/>
              </a:rPr>
              <a:t>  </a:t>
            </a:r>
            <a:r>
              <a:rPr lang="it-IT" err="1">
                <a:latin typeface="Calibri"/>
                <a:cs typeface="Calibri"/>
              </a:rPr>
              <a:t>price_reward</a:t>
            </a:r>
            <a:r>
              <a:rPr lang="it-IT">
                <a:latin typeface="Calibri"/>
                <a:cs typeface="Calibri"/>
              </a:rPr>
              <a:t> = </a:t>
            </a:r>
            <a:r>
              <a:rPr lang="it-IT" err="1">
                <a:latin typeface="Calibri"/>
                <a:cs typeface="Calibri"/>
              </a:rPr>
              <a:t>env.round_price</a:t>
            </a:r>
            <a:r>
              <a:rPr lang="it-IT">
                <a:latin typeface="Calibri"/>
                <a:cs typeface="Calibri"/>
              </a:rPr>
              <a:t>(</a:t>
            </a:r>
            <a:r>
              <a:rPr lang="it-IT" err="1">
                <a:latin typeface="Calibri"/>
                <a:cs typeface="Calibri"/>
              </a:rPr>
              <a:t>bid_arm</a:t>
            </a:r>
            <a:r>
              <a:rPr lang="it-IT">
                <a:latin typeface="Calibri"/>
                <a:cs typeface="Calibri"/>
              </a:rPr>
              <a:t>, </a:t>
            </a:r>
            <a:r>
              <a:rPr lang="it-IT" err="1">
                <a:latin typeface="Calibri"/>
                <a:cs typeface="Calibri"/>
              </a:rPr>
              <a:t>price_arm</a:t>
            </a:r>
            <a:r>
              <a:rPr lang="it-IT">
                <a:latin typeface="Calibri"/>
                <a:cs typeface="Calibri"/>
              </a:rPr>
              <a:t>, </a:t>
            </a:r>
            <a:r>
              <a:rPr lang="it-IT" err="1">
                <a:latin typeface="Calibri"/>
                <a:cs typeface="Calibri"/>
              </a:rPr>
              <a:t>bid_reward</a:t>
            </a:r>
            <a:r>
              <a:rPr lang="it-IT">
                <a:latin typeface="Calibri"/>
                <a:cs typeface="Calibri"/>
              </a:rPr>
              <a:t>, t)</a:t>
            </a:r>
          </a:p>
          <a:p>
            <a:r>
              <a:rPr lang="it-IT">
                <a:latin typeface="Calibri"/>
                <a:cs typeface="Calibri"/>
              </a:rPr>
              <a:t>  </a:t>
            </a:r>
          </a:p>
          <a:p>
            <a:r>
              <a:rPr lang="it-IT">
                <a:latin typeface="Calibri"/>
                <a:cs typeface="Calibri"/>
              </a:rPr>
              <a:t>  </a:t>
            </a:r>
            <a:r>
              <a:rPr lang="it-IT" err="1">
                <a:latin typeface="Calibri"/>
                <a:cs typeface="Calibri"/>
              </a:rPr>
              <a:t>bid_learner.update</a:t>
            </a:r>
            <a:r>
              <a:rPr lang="it-IT">
                <a:latin typeface="Calibri"/>
                <a:cs typeface="Calibri"/>
              </a:rPr>
              <a:t>(</a:t>
            </a:r>
            <a:r>
              <a:rPr lang="it-IT" err="1">
                <a:latin typeface="Calibri"/>
                <a:cs typeface="Calibri"/>
              </a:rPr>
              <a:t>bid_arm</a:t>
            </a:r>
            <a:r>
              <a:rPr lang="it-IT">
                <a:latin typeface="Calibri"/>
                <a:cs typeface="Calibri"/>
              </a:rPr>
              <a:t>, </a:t>
            </a:r>
            <a:r>
              <a:rPr lang="it-IT" err="1">
                <a:latin typeface="Calibri"/>
                <a:cs typeface="Calibri"/>
              </a:rPr>
              <a:t>bid_reward</a:t>
            </a:r>
            <a:r>
              <a:rPr lang="it-IT">
                <a:latin typeface="Calibri"/>
                <a:cs typeface="Calibri"/>
              </a:rPr>
              <a:t>)</a:t>
            </a:r>
          </a:p>
          <a:p>
            <a:r>
              <a:rPr lang="it-IT">
                <a:latin typeface="Calibri"/>
                <a:cs typeface="Calibri"/>
              </a:rPr>
              <a:t>  </a:t>
            </a:r>
            <a:r>
              <a:rPr lang="it-IT" err="1">
                <a:latin typeface="Calibri"/>
                <a:cs typeface="Calibri"/>
              </a:rPr>
              <a:t>price_learner.update</a:t>
            </a:r>
            <a:r>
              <a:rPr lang="it-IT">
                <a:latin typeface="Calibri"/>
                <a:cs typeface="Calibri"/>
              </a:rPr>
              <a:t>(</a:t>
            </a:r>
            <a:r>
              <a:rPr lang="it-IT" err="1">
                <a:latin typeface="Calibri"/>
                <a:cs typeface="Calibri"/>
              </a:rPr>
              <a:t>price_arm</a:t>
            </a:r>
            <a:r>
              <a:rPr lang="it-IT">
                <a:latin typeface="Calibri"/>
                <a:cs typeface="Calibri"/>
              </a:rPr>
              <a:t>, </a:t>
            </a:r>
            <a:r>
              <a:rPr lang="it-IT" err="1">
                <a:latin typeface="Calibri"/>
                <a:cs typeface="Calibri"/>
              </a:rPr>
              <a:t>price_reward</a:t>
            </a:r>
            <a:r>
              <a:rPr lang="it-IT">
                <a:latin typeface="Calibri"/>
                <a:cs typeface="Calibri"/>
              </a:rPr>
              <a:t>, </a:t>
            </a:r>
            <a:r>
              <a:rPr lang="it-IT" err="1">
                <a:latin typeface="Calibri"/>
                <a:cs typeface="Calibri"/>
              </a:rPr>
              <a:t>bid_reward</a:t>
            </a:r>
            <a:r>
              <a:rPr lang="it-IT">
                <a:latin typeface="Calibri"/>
                <a:cs typeface="Calibri"/>
              </a:rPr>
              <a:t>)</a:t>
            </a:r>
          </a:p>
        </p:txBody>
      </p:sp>
      <p:sp>
        <p:nvSpPr>
          <p:cNvPr id="24" name="Triangolo 23">
            <a:extLst>
              <a:ext uri="{FF2B5EF4-FFF2-40B4-BE49-F238E27FC236}">
                <a16:creationId xmlns:a16="http://schemas.microsoft.com/office/drawing/2014/main" id="{A61E3CF9-6F59-7744-86F6-6BA9EBCA33EE}"/>
              </a:ext>
            </a:extLst>
          </p:cNvPr>
          <p:cNvSpPr/>
          <p:nvPr/>
        </p:nvSpPr>
        <p:spPr>
          <a:xfrm rot="5400000">
            <a:off x="4767307" y="2781085"/>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1568934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8811850" cy="1499616"/>
          </a:xfrm>
        </p:spPr>
        <p:txBody>
          <a:bodyPr>
            <a:normAutofit/>
          </a:bodyPr>
          <a:lstStyle/>
          <a:p>
            <a:r>
              <a:rPr lang="it-IT" dirty="0"/>
              <a:t>PRICING AND BIDDING - </a:t>
            </a:r>
            <a:r>
              <a:rPr lang="it-IT" dirty="0" err="1"/>
              <a:t>aggregated</a:t>
            </a:r>
            <a:endParaRPr lang="it-IT"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Pseudo-code of a single </a:t>
            </a:r>
            <a:r>
              <a:rPr lang="it-IT" dirty="0" err="1"/>
              <a:t>experiment</a:t>
            </a:r>
            <a:r>
              <a:rPr lang="it-IT" dirty="0"/>
              <a:t> </a:t>
            </a:r>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 name="Rettangolo 1947">
            <a:extLst>
              <a:ext uri="{FF2B5EF4-FFF2-40B4-BE49-F238E27FC236}">
                <a16:creationId xmlns:a16="http://schemas.microsoft.com/office/drawing/2014/main" id="{669B70AD-1FA4-9641-A23A-9790F17A44B3}"/>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1948">
            <a:extLst>
              <a:ext uri="{FF2B5EF4-FFF2-40B4-BE49-F238E27FC236}">
                <a16:creationId xmlns:a16="http://schemas.microsoft.com/office/drawing/2014/main" id="{9B93790A-DF10-5B46-B334-606CA63022FA}"/>
              </a:ext>
            </a:extLst>
          </p:cNvPr>
          <p:cNvSpPr txBox="1"/>
          <p:nvPr/>
        </p:nvSpPr>
        <p:spPr>
          <a:xfrm>
            <a:off x="448883" y="2262657"/>
            <a:ext cx="70516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The </a:t>
            </a:r>
            <a:r>
              <a:rPr lang="it-IT" sz="2400" err="1">
                <a:solidFill>
                  <a:srgbClr val="FFFFFF"/>
                </a:solidFill>
              </a:rPr>
              <a:t>Algorithm</a:t>
            </a:r>
            <a:endParaRPr lang="it-IT" sz="2400">
              <a:solidFill>
                <a:srgbClr val="FFFFFF"/>
              </a:solidFill>
            </a:endParaRPr>
          </a:p>
        </p:txBody>
      </p:sp>
      <p:sp>
        <p:nvSpPr>
          <p:cNvPr id="13" name="Rettangolo con angoli arrotondati 1944">
            <a:extLst>
              <a:ext uri="{FF2B5EF4-FFF2-40B4-BE49-F238E27FC236}">
                <a16:creationId xmlns:a16="http://schemas.microsoft.com/office/drawing/2014/main" id="{1C2B0965-E3C1-8649-8210-A6DFE101D3F9}"/>
              </a:ext>
            </a:extLst>
          </p:cNvPr>
          <p:cNvSpPr/>
          <p:nvPr/>
        </p:nvSpPr>
        <p:spPr>
          <a:xfrm>
            <a:off x="1797600" y="5066056"/>
            <a:ext cx="1990921"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BIDDING LEARNER</a:t>
            </a:r>
            <a:endParaRPr lang="it-IT">
              <a:latin typeface="Calibri"/>
              <a:cs typeface="Calibri"/>
            </a:endParaRPr>
          </a:p>
        </p:txBody>
      </p:sp>
      <p:sp>
        <p:nvSpPr>
          <p:cNvPr id="14" name="Rettangolo con angoli arrotondati 1944">
            <a:extLst>
              <a:ext uri="{FF2B5EF4-FFF2-40B4-BE49-F238E27FC236}">
                <a16:creationId xmlns:a16="http://schemas.microsoft.com/office/drawing/2014/main" id="{F9993BE6-D283-EA41-8AC8-667FFD5A415A}"/>
              </a:ext>
            </a:extLst>
          </p:cNvPr>
          <p:cNvSpPr/>
          <p:nvPr/>
        </p:nvSpPr>
        <p:spPr>
          <a:xfrm>
            <a:off x="5490668" y="5035561"/>
            <a:ext cx="1657353"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ENVIRONMENT</a:t>
            </a:r>
            <a:endParaRPr lang="it-IT">
              <a:latin typeface="Calibri"/>
              <a:cs typeface="Calibri"/>
            </a:endParaRPr>
          </a:p>
        </p:txBody>
      </p:sp>
      <p:sp>
        <p:nvSpPr>
          <p:cNvPr id="16" name="Rettangolo con angoli arrotondati 1944">
            <a:extLst>
              <a:ext uri="{FF2B5EF4-FFF2-40B4-BE49-F238E27FC236}">
                <a16:creationId xmlns:a16="http://schemas.microsoft.com/office/drawing/2014/main" id="{98DA10CF-DE6E-FC4A-B8D1-7F501A6F38B1}"/>
              </a:ext>
            </a:extLst>
          </p:cNvPr>
          <p:cNvSpPr/>
          <p:nvPr/>
        </p:nvSpPr>
        <p:spPr>
          <a:xfrm>
            <a:off x="8574726" y="5035561"/>
            <a:ext cx="2154290"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PRICING LEARNER</a:t>
            </a:r>
            <a:endParaRPr lang="it-IT">
              <a:latin typeface="Calibri"/>
              <a:cs typeface="Calibri"/>
            </a:endParaRPr>
          </a:p>
        </p:txBody>
      </p:sp>
      <mc:AlternateContent xmlns:mc="http://schemas.openxmlformats.org/markup-compatibility/2006" xmlns:p14="http://schemas.microsoft.com/office/powerpoint/2010/main">
        <mc:Choice Requires="p14">
          <p:contentPart p14:bwMode="auto" r:id="rId3">
            <p14:nvContentPartPr>
              <p14:cNvPr id="36" name="Ink 35">
                <a:extLst>
                  <a:ext uri="{FF2B5EF4-FFF2-40B4-BE49-F238E27FC236}">
                    <a16:creationId xmlns:a16="http://schemas.microsoft.com/office/drawing/2014/main" id="{FE5275A3-3D02-DF45-9E66-7E5769C42838}"/>
                  </a:ext>
                </a:extLst>
              </p14:cNvPr>
              <p14:cNvContentPartPr/>
              <p14:nvPr/>
            </p14:nvContentPartPr>
            <p14:xfrm>
              <a:off x="5487799" y="5337049"/>
              <a:ext cx="360" cy="360"/>
            </p14:xfrm>
          </p:contentPart>
        </mc:Choice>
        <mc:Fallback xmlns="">
          <p:pic>
            <p:nvPicPr>
              <p:cNvPr id="36" name="Ink 35">
                <a:extLst>
                  <a:ext uri="{FF2B5EF4-FFF2-40B4-BE49-F238E27FC236}">
                    <a16:creationId xmlns:a16="http://schemas.microsoft.com/office/drawing/2014/main" id="{FE5275A3-3D02-DF45-9E66-7E5769C42838}"/>
                  </a:ext>
                </a:extLst>
              </p:cNvPr>
              <p:cNvPicPr/>
              <p:nvPr/>
            </p:nvPicPr>
            <p:blipFill>
              <a:blip r:embed="rId4"/>
              <a:stretch>
                <a:fillRect/>
              </a:stretch>
            </p:blipFill>
            <p:spPr>
              <a:xfrm>
                <a:off x="5478799" y="5328049"/>
                <a:ext cx="18000" cy="18000"/>
              </a:xfrm>
              <a:prstGeom prst="rect">
                <a:avLst/>
              </a:prstGeom>
            </p:spPr>
          </p:pic>
        </mc:Fallback>
      </mc:AlternateContent>
      <p:cxnSp>
        <p:nvCxnSpPr>
          <p:cNvPr id="38" name="Straight Arrow Connector 37">
            <a:extLst>
              <a:ext uri="{FF2B5EF4-FFF2-40B4-BE49-F238E27FC236}">
                <a16:creationId xmlns:a16="http://schemas.microsoft.com/office/drawing/2014/main" id="{11178320-8F91-AE41-93DE-B7B755324A60}"/>
              </a:ext>
            </a:extLst>
          </p:cNvPr>
          <p:cNvCxnSpPr>
            <a:cxnSpLocks/>
            <a:stCxn id="13" idx="3"/>
          </p:cNvCxnSpPr>
          <p:nvPr/>
        </p:nvCxnSpPr>
        <p:spPr>
          <a:xfrm>
            <a:off x="3788521" y="5270368"/>
            <a:ext cx="1657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47301F1-8655-6C42-BFBA-1C55812E246D}"/>
              </a:ext>
            </a:extLst>
          </p:cNvPr>
          <p:cNvCxnSpPr>
            <a:cxnSpLocks/>
            <a:stCxn id="16" idx="1"/>
            <a:endCxn id="14" idx="3"/>
          </p:cNvCxnSpPr>
          <p:nvPr/>
        </p:nvCxnSpPr>
        <p:spPr>
          <a:xfrm flipH="1">
            <a:off x="7148021" y="5239873"/>
            <a:ext cx="1426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397BF82-E845-F643-81C9-878ACD730524}"/>
              </a:ext>
            </a:extLst>
          </p:cNvPr>
          <p:cNvSpPr txBox="1"/>
          <p:nvPr/>
        </p:nvSpPr>
        <p:spPr>
          <a:xfrm>
            <a:off x="4325961" y="4950143"/>
            <a:ext cx="538452" cy="369332"/>
          </a:xfrm>
          <a:prstGeom prst="rect">
            <a:avLst/>
          </a:prstGeom>
          <a:noFill/>
        </p:spPr>
        <p:txBody>
          <a:bodyPr wrap="square" rtlCol="0">
            <a:spAutoFit/>
          </a:bodyPr>
          <a:lstStyle/>
          <a:p>
            <a:r>
              <a:rPr lang="en-US"/>
              <a:t>bid</a:t>
            </a:r>
          </a:p>
        </p:txBody>
      </p:sp>
      <p:sp>
        <p:nvSpPr>
          <p:cNvPr id="46" name="TextBox 45">
            <a:extLst>
              <a:ext uri="{FF2B5EF4-FFF2-40B4-BE49-F238E27FC236}">
                <a16:creationId xmlns:a16="http://schemas.microsoft.com/office/drawing/2014/main" id="{7287E9DF-58E2-F24E-9202-4E114C330AEB}"/>
              </a:ext>
            </a:extLst>
          </p:cNvPr>
          <p:cNvSpPr txBox="1"/>
          <p:nvPr/>
        </p:nvSpPr>
        <p:spPr>
          <a:xfrm>
            <a:off x="7585473" y="4900669"/>
            <a:ext cx="767253" cy="369332"/>
          </a:xfrm>
          <a:prstGeom prst="rect">
            <a:avLst/>
          </a:prstGeom>
          <a:noFill/>
        </p:spPr>
        <p:txBody>
          <a:bodyPr wrap="square" rtlCol="0">
            <a:spAutoFit/>
          </a:bodyPr>
          <a:lstStyle/>
          <a:p>
            <a:r>
              <a:rPr lang="en-US"/>
              <a:t>price</a:t>
            </a:r>
          </a:p>
        </p:txBody>
      </p:sp>
      <p:cxnSp>
        <p:nvCxnSpPr>
          <p:cNvPr id="56" name="Elbow Connector 55">
            <a:extLst>
              <a:ext uri="{FF2B5EF4-FFF2-40B4-BE49-F238E27FC236}">
                <a16:creationId xmlns:a16="http://schemas.microsoft.com/office/drawing/2014/main" id="{EA1C7CFC-3EA9-744C-B309-9D9A271C5EFE}"/>
              </a:ext>
            </a:extLst>
          </p:cNvPr>
          <p:cNvCxnSpPr>
            <a:stCxn id="14" idx="0"/>
            <a:endCxn id="16" idx="0"/>
          </p:cNvCxnSpPr>
          <p:nvPr/>
        </p:nvCxnSpPr>
        <p:spPr>
          <a:xfrm rot="5400000" flipH="1" flipV="1">
            <a:off x="7985608" y="3369298"/>
            <a:ext cx="12700" cy="333252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772140A-5F55-9A43-AFF5-E4A429E0067C}"/>
              </a:ext>
            </a:extLst>
          </p:cNvPr>
          <p:cNvSpPr txBox="1"/>
          <p:nvPr/>
        </p:nvSpPr>
        <p:spPr>
          <a:xfrm>
            <a:off x="6549942" y="4462182"/>
            <a:ext cx="2588337" cy="369332"/>
          </a:xfrm>
          <a:prstGeom prst="rect">
            <a:avLst/>
          </a:prstGeom>
          <a:noFill/>
        </p:spPr>
        <p:txBody>
          <a:bodyPr wrap="square" rtlCol="0">
            <a:spAutoFit/>
          </a:bodyPr>
          <a:lstStyle/>
          <a:p>
            <a:r>
              <a:rPr lang="en-US"/>
              <a:t>Conversion Rate, N returns</a:t>
            </a:r>
          </a:p>
        </p:txBody>
      </p:sp>
      <p:cxnSp>
        <p:nvCxnSpPr>
          <p:cNvPr id="60" name="Elbow Connector 59">
            <a:extLst>
              <a:ext uri="{FF2B5EF4-FFF2-40B4-BE49-F238E27FC236}">
                <a16:creationId xmlns:a16="http://schemas.microsoft.com/office/drawing/2014/main" id="{1C26BA59-0FB8-C142-9964-B7435669868C}"/>
              </a:ext>
            </a:extLst>
          </p:cNvPr>
          <p:cNvCxnSpPr>
            <a:stCxn id="14" idx="2"/>
            <a:endCxn id="13" idx="2"/>
          </p:cNvCxnSpPr>
          <p:nvPr/>
        </p:nvCxnSpPr>
        <p:spPr>
          <a:xfrm rot="5400000">
            <a:off x="4540956" y="3696289"/>
            <a:ext cx="30495" cy="3526284"/>
          </a:xfrm>
          <a:prstGeom prst="bentConnector3">
            <a:avLst>
              <a:gd name="adj1" fmla="val 84963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643FFFC-5BD2-CB42-91EE-32A3BCC9E626}"/>
              </a:ext>
            </a:extLst>
          </p:cNvPr>
          <p:cNvSpPr txBox="1"/>
          <p:nvPr/>
        </p:nvSpPr>
        <p:spPr>
          <a:xfrm>
            <a:off x="3656855" y="5705535"/>
            <a:ext cx="1369286" cy="369332"/>
          </a:xfrm>
          <a:prstGeom prst="rect">
            <a:avLst/>
          </a:prstGeom>
          <a:noFill/>
        </p:spPr>
        <p:txBody>
          <a:bodyPr wrap="square" rtlCol="0">
            <a:spAutoFit/>
          </a:bodyPr>
          <a:lstStyle/>
          <a:p>
            <a:r>
              <a:rPr lang="en-US"/>
              <a:t>N clicks, CPC</a:t>
            </a:r>
          </a:p>
        </p:txBody>
      </p:sp>
      <p:sp>
        <p:nvSpPr>
          <p:cNvPr id="23" name="Rettangolo con angoli arrotondati 1944">
            <a:extLst>
              <a:ext uri="{FF2B5EF4-FFF2-40B4-BE49-F238E27FC236}">
                <a16:creationId xmlns:a16="http://schemas.microsoft.com/office/drawing/2014/main" id="{5D611ABC-B714-504B-8103-241A15960334}"/>
              </a:ext>
            </a:extLst>
          </p:cNvPr>
          <p:cNvSpPr/>
          <p:nvPr/>
        </p:nvSpPr>
        <p:spPr>
          <a:xfrm>
            <a:off x="4827420" y="1778631"/>
            <a:ext cx="7030387" cy="2553891"/>
          </a:xfrm>
          <a:prstGeom prst="roundRect">
            <a:avLst/>
          </a:prstGeom>
          <a:solidFill>
            <a:schemeClr val="bg1"/>
          </a:solidFill>
          <a:ln>
            <a:solidFill>
              <a:schemeClr val="tx1"/>
            </a:solidFill>
          </a:ln>
        </p:spPr>
        <p:txBody>
          <a:bodyPr wrap="square" lIns="91440" tIns="45720" rIns="91440" bIns="45720" rtlCol="0" anchor="t">
            <a:spAutoFit/>
          </a:bodyPr>
          <a:lstStyle/>
          <a:p>
            <a:r>
              <a:rPr lang="it-IT">
                <a:latin typeface="Calibri"/>
                <a:cs typeface="Calibri"/>
              </a:rPr>
              <a:t>for t in </a:t>
            </a:r>
            <a:r>
              <a:rPr lang="it-IT" err="1">
                <a:latin typeface="Calibri"/>
                <a:cs typeface="Calibri"/>
              </a:rPr>
              <a:t>range</a:t>
            </a:r>
            <a:r>
              <a:rPr lang="it-IT">
                <a:latin typeface="Calibri"/>
                <a:cs typeface="Calibri"/>
              </a:rPr>
              <a:t>(365):</a:t>
            </a:r>
          </a:p>
          <a:p>
            <a:r>
              <a:rPr lang="it-IT">
                <a:latin typeface="Calibri"/>
                <a:cs typeface="Calibri"/>
              </a:rPr>
              <a:t>  </a:t>
            </a:r>
            <a:r>
              <a:rPr lang="it-IT" err="1">
                <a:latin typeface="Calibri"/>
                <a:cs typeface="Calibri"/>
              </a:rPr>
              <a:t>bid_arm</a:t>
            </a:r>
            <a:r>
              <a:rPr lang="it-IT">
                <a:latin typeface="Calibri"/>
                <a:cs typeface="Calibri"/>
              </a:rPr>
              <a:t> = </a:t>
            </a:r>
            <a:r>
              <a:rPr lang="it-IT" err="1">
                <a:latin typeface="Calibri"/>
                <a:cs typeface="Calibri"/>
              </a:rPr>
              <a:t>bid_learner.pull_arm</a:t>
            </a:r>
            <a:r>
              <a:rPr lang="it-IT">
                <a:latin typeface="Calibri"/>
                <a:cs typeface="Calibri"/>
              </a:rPr>
              <a:t>(</a:t>
            </a:r>
            <a:r>
              <a:rPr lang="it-IT" err="1">
                <a:latin typeface="Calibri"/>
                <a:cs typeface="Calibri"/>
              </a:rPr>
              <a:t>price_arm</a:t>
            </a:r>
            <a:r>
              <a:rPr lang="it-IT">
                <a:latin typeface="Calibri"/>
                <a:cs typeface="Calibri"/>
              </a:rPr>
              <a:t>, </a:t>
            </a:r>
            <a:r>
              <a:rPr lang="it-IT" err="1">
                <a:latin typeface="Calibri"/>
                <a:cs typeface="Calibri"/>
              </a:rPr>
              <a:t>price_reward</a:t>
            </a:r>
            <a:r>
              <a:rPr lang="it-IT">
                <a:latin typeface="Calibri"/>
                <a:cs typeface="Calibri"/>
              </a:rPr>
              <a:t>)</a:t>
            </a:r>
          </a:p>
          <a:p>
            <a:r>
              <a:rPr lang="it-IT">
                <a:latin typeface="Calibri"/>
                <a:cs typeface="Calibri"/>
              </a:rPr>
              <a:t>  </a:t>
            </a:r>
            <a:r>
              <a:rPr lang="it-IT" err="1">
                <a:latin typeface="Calibri"/>
                <a:cs typeface="Calibri"/>
              </a:rPr>
              <a:t>bid_reward</a:t>
            </a:r>
            <a:r>
              <a:rPr lang="it-IT">
                <a:latin typeface="Calibri"/>
                <a:cs typeface="Calibri"/>
              </a:rPr>
              <a:t> = </a:t>
            </a:r>
            <a:r>
              <a:rPr lang="it-IT" err="1">
                <a:latin typeface="Calibri"/>
                <a:cs typeface="Calibri"/>
              </a:rPr>
              <a:t>env.round_bid</a:t>
            </a:r>
            <a:r>
              <a:rPr lang="it-IT">
                <a:latin typeface="Calibri"/>
                <a:cs typeface="Calibri"/>
              </a:rPr>
              <a:t>(</a:t>
            </a:r>
            <a:r>
              <a:rPr lang="it-IT" err="1">
                <a:latin typeface="Calibri"/>
                <a:cs typeface="Calibri"/>
              </a:rPr>
              <a:t>bid_arm</a:t>
            </a:r>
            <a:r>
              <a:rPr lang="it-IT">
                <a:latin typeface="Calibri"/>
                <a:cs typeface="Calibri"/>
              </a:rPr>
              <a:t>)</a:t>
            </a:r>
          </a:p>
          <a:p>
            <a:r>
              <a:rPr lang="it-IT">
                <a:latin typeface="Calibri"/>
                <a:cs typeface="Calibri"/>
              </a:rPr>
              <a:t>  </a:t>
            </a:r>
            <a:r>
              <a:rPr lang="it-IT" err="1">
                <a:latin typeface="Calibri"/>
                <a:cs typeface="Calibri"/>
              </a:rPr>
              <a:t>price_arm</a:t>
            </a:r>
            <a:r>
              <a:rPr lang="it-IT">
                <a:latin typeface="Calibri"/>
                <a:cs typeface="Calibri"/>
              </a:rPr>
              <a:t> = </a:t>
            </a:r>
            <a:r>
              <a:rPr lang="it-IT" err="1">
                <a:latin typeface="Calibri"/>
                <a:cs typeface="Calibri"/>
              </a:rPr>
              <a:t>price_learner.pull_arm</a:t>
            </a:r>
            <a:r>
              <a:rPr lang="it-IT">
                <a:latin typeface="Calibri"/>
                <a:cs typeface="Calibri"/>
              </a:rPr>
              <a:t>(t)</a:t>
            </a:r>
          </a:p>
          <a:p>
            <a:r>
              <a:rPr lang="it-IT">
                <a:latin typeface="Calibri"/>
                <a:cs typeface="Calibri"/>
              </a:rPr>
              <a:t>  </a:t>
            </a:r>
            <a:r>
              <a:rPr lang="it-IT" err="1">
                <a:latin typeface="Calibri"/>
                <a:cs typeface="Calibri"/>
              </a:rPr>
              <a:t>price_reward</a:t>
            </a:r>
            <a:r>
              <a:rPr lang="it-IT">
                <a:latin typeface="Calibri"/>
                <a:cs typeface="Calibri"/>
              </a:rPr>
              <a:t> = </a:t>
            </a:r>
            <a:r>
              <a:rPr lang="it-IT" err="1">
                <a:latin typeface="Calibri"/>
                <a:cs typeface="Calibri"/>
              </a:rPr>
              <a:t>env.round_price</a:t>
            </a:r>
            <a:r>
              <a:rPr lang="it-IT">
                <a:latin typeface="Calibri"/>
                <a:cs typeface="Calibri"/>
              </a:rPr>
              <a:t>(</a:t>
            </a:r>
            <a:r>
              <a:rPr lang="it-IT" err="1">
                <a:latin typeface="Calibri"/>
                <a:cs typeface="Calibri"/>
              </a:rPr>
              <a:t>bid_arm</a:t>
            </a:r>
            <a:r>
              <a:rPr lang="it-IT">
                <a:latin typeface="Calibri"/>
                <a:cs typeface="Calibri"/>
              </a:rPr>
              <a:t>, </a:t>
            </a:r>
            <a:r>
              <a:rPr lang="it-IT" err="1">
                <a:latin typeface="Calibri"/>
                <a:cs typeface="Calibri"/>
              </a:rPr>
              <a:t>price_arm</a:t>
            </a:r>
            <a:r>
              <a:rPr lang="it-IT">
                <a:latin typeface="Calibri"/>
                <a:cs typeface="Calibri"/>
              </a:rPr>
              <a:t>, </a:t>
            </a:r>
            <a:r>
              <a:rPr lang="it-IT" err="1">
                <a:latin typeface="Calibri"/>
                <a:cs typeface="Calibri"/>
              </a:rPr>
              <a:t>bid_reward</a:t>
            </a:r>
            <a:r>
              <a:rPr lang="it-IT">
                <a:latin typeface="Calibri"/>
                <a:cs typeface="Calibri"/>
              </a:rPr>
              <a:t>, t)</a:t>
            </a:r>
          </a:p>
          <a:p>
            <a:r>
              <a:rPr lang="it-IT">
                <a:latin typeface="Calibri"/>
                <a:cs typeface="Calibri"/>
              </a:rPr>
              <a:t>  </a:t>
            </a:r>
          </a:p>
          <a:p>
            <a:r>
              <a:rPr lang="it-IT">
                <a:latin typeface="Calibri"/>
                <a:cs typeface="Calibri"/>
              </a:rPr>
              <a:t>  </a:t>
            </a:r>
            <a:r>
              <a:rPr lang="it-IT" err="1">
                <a:latin typeface="Calibri"/>
                <a:cs typeface="Calibri"/>
              </a:rPr>
              <a:t>bid_learner.update</a:t>
            </a:r>
            <a:r>
              <a:rPr lang="it-IT">
                <a:latin typeface="Calibri"/>
                <a:cs typeface="Calibri"/>
              </a:rPr>
              <a:t>(</a:t>
            </a:r>
            <a:r>
              <a:rPr lang="it-IT" err="1">
                <a:latin typeface="Calibri"/>
                <a:cs typeface="Calibri"/>
              </a:rPr>
              <a:t>bid_arm</a:t>
            </a:r>
            <a:r>
              <a:rPr lang="it-IT">
                <a:latin typeface="Calibri"/>
                <a:cs typeface="Calibri"/>
              </a:rPr>
              <a:t>, </a:t>
            </a:r>
            <a:r>
              <a:rPr lang="it-IT" err="1">
                <a:latin typeface="Calibri"/>
                <a:cs typeface="Calibri"/>
              </a:rPr>
              <a:t>bid_reward</a:t>
            </a:r>
            <a:r>
              <a:rPr lang="it-IT">
                <a:latin typeface="Calibri"/>
                <a:cs typeface="Calibri"/>
              </a:rPr>
              <a:t>)</a:t>
            </a:r>
          </a:p>
          <a:p>
            <a:r>
              <a:rPr lang="it-IT">
                <a:latin typeface="Calibri"/>
                <a:cs typeface="Calibri"/>
              </a:rPr>
              <a:t>  </a:t>
            </a:r>
            <a:r>
              <a:rPr lang="it-IT" err="1">
                <a:latin typeface="Calibri"/>
                <a:cs typeface="Calibri"/>
              </a:rPr>
              <a:t>price_learner.update</a:t>
            </a:r>
            <a:r>
              <a:rPr lang="it-IT">
                <a:latin typeface="Calibri"/>
                <a:cs typeface="Calibri"/>
              </a:rPr>
              <a:t>(</a:t>
            </a:r>
            <a:r>
              <a:rPr lang="it-IT" err="1">
                <a:latin typeface="Calibri"/>
                <a:cs typeface="Calibri"/>
              </a:rPr>
              <a:t>price_arm</a:t>
            </a:r>
            <a:r>
              <a:rPr lang="it-IT">
                <a:latin typeface="Calibri"/>
                <a:cs typeface="Calibri"/>
              </a:rPr>
              <a:t>, </a:t>
            </a:r>
            <a:r>
              <a:rPr lang="it-IT" err="1">
                <a:latin typeface="Calibri"/>
                <a:cs typeface="Calibri"/>
              </a:rPr>
              <a:t>price_reward</a:t>
            </a:r>
            <a:r>
              <a:rPr lang="it-IT">
                <a:latin typeface="Calibri"/>
                <a:cs typeface="Calibri"/>
              </a:rPr>
              <a:t>, </a:t>
            </a:r>
            <a:r>
              <a:rPr lang="it-IT" err="1">
                <a:latin typeface="Calibri"/>
                <a:cs typeface="Calibri"/>
              </a:rPr>
              <a:t>bid_reward</a:t>
            </a:r>
            <a:r>
              <a:rPr lang="it-IT">
                <a:latin typeface="Calibri"/>
                <a:cs typeface="Calibri"/>
              </a:rPr>
              <a:t>)</a:t>
            </a:r>
          </a:p>
        </p:txBody>
      </p:sp>
      <p:sp>
        <p:nvSpPr>
          <p:cNvPr id="24" name="Triangolo 23">
            <a:extLst>
              <a:ext uri="{FF2B5EF4-FFF2-40B4-BE49-F238E27FC236}">
                <a16:creationId xmlns:a16="http://schemas.microsoft.com/office/drawing/2014/main" id="{A61E3CF9-6F59-7744-86F6-6BA9EBCA33EE}"/>
              </a:ext>
            </a:extLst>
          </p:cNvPr>
          <p:cNvSpPr/>
          <p:nvPr/>
        </p:nvSpPr>
        <p:spPr>
          <a:xfrm rot="5400000">
            <a:off x="4767307" y="3047308"/>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3821784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8811850" cy="1499616"/>
          </a:xfrm>
        </p:spPr>
        <p:txBody>
          <a:bodyPr>
            <a:normAutofit/>
          </a:bodyPr>
          <a:lstStyle/>
          <a:p>
            <a:r>
              <a:rPr lang="it-IT" dirty="0"/>
              <a:t>PRICING AND BIDDING - </a:t>
            </a:r>
            <a:r>
              <a:rPr lang="it-IT" dirty="0" err="1"/>
              <a:t>aggregated</a:t>
            </a:r>
            <a:endParaRPr lang="it-IT"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a:t>Pseudo-code of a single </a:t>
            </a:r>
            <a:r>
              <a:rPr lang="it-IT" dirty="0" err="1"/>
              <a:t>experiment</a:t>
            </a:r>
            <a:r>
              <a:rPr lang="it-IT" dirty="0"/>
              <a:t> </a:t>
            </a:r>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9" name="Rettangolo 1947">
            <a:extLst>
              <a:ext uri="{FF2B5EF4-FFF2-40B4-BE49-F238E27FC236}">
                <a16:creationId xmlns:a16="http://schemas.microsoft.com/office/drawing/2014/main" id="{669B70AD-1FA4-9641-A23A-9790F17A44B3}"/>
              </a:ext>
            </a:extLst>
          </p:cNvPr>
          <p:cNvSpPr/>
          <p:nvPr/>
        </p:nvSpPr>
        <p:spPr>
          <a:xfrm>
            <a:off x="308154" y="2030703"/>
            <a:ext cx="11880760" cy="912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1948">
            <a:extLst>
              <a:ext uri="{FF2B5EF4-FFF2-40B4-BE49-F238E27FC236}">
                <a16:creationId xmlns:a16="http://schemas.microsoft.com/office/drawing/2014/main" id="{9B93790A-DF10-5B46-B334-606CA63022FA}"/>
              </a:ext>
            </a:extLst>
          </p:cNvPr>
          <p:cNvSpPr txBox="1"/>
          <p:nvPr/>
        </p:nvSpPr>
        <p:spPr>
          <a:xfrm>
            <a:off x="448883" y="2262657"/>
            <a:ext cx="70516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rgbClr val="FFFFFF"/>
                </a:solidFill>
              </a:rPr>
              <a:t>The </a:t>
            </a:r>
            <a:r>
              <a:rPr lang="it-IT" sz="2400" err="1">
                <a:solidFill>
                  <a:srgbClr val="FFFFFF"/>
                </a:solidFill>
              </a:rPr>
              <a:t>Algorithm</a:t>
            </a:r>
            <a:endParaRPr lang="it-IT" sz="2400">
              <a:solidFill>
                <a:srgbClr val="FFFFFF"/>
              </a:solidFill>
            </a:endParaRPr>
          </a:p>
        </p:txBody>
      </p:sp>
      <p:sp>
        <p:nvSpPr>
          <p:cNvPr id="13" name="Rettangolo con angoli arrotondati 1944">
            <a:extLst>
              <a:ext uri="{FF2B5EF4-FFF2-40B4-BE49-F238E27FC236}">
                <a16:creationId xmlns:a16="http://schemas.microsoft.com/office/drawing/2014/main" id="{1C2B0965-E3C1-8649-8210-A6DFE101D3F9}"/>
              </a:ext>
            </a:extLst>
          </p:cNvPr>
          <p:cNvSpPr/>
          <p:nvPr/>
        </p:nvSpPr>
        <p:spPr>
          <a:xfrm>
            <a:off x="1797600" y="5066056"/>
            <a:ext cx="1990921"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BIDDING LEARNER</a:t>
            </a:r>
            <a:endParaRPr lang="it-IT">
              <a:latin typeface="Calibri"/>
              <a:cs typeface="Calibri"/>
            </a:endParaRPr>
          </a:p>
        </p:txBody>
      </p:sp>
      <p:sp>
        <p:nvSpPr>
          <p:cNvPr id="14" name="Rettangolo con angoli arrotondati 1944">
            <a:extLst>
              <a:ext uri="{FF2B5EF4-FFF2-40B4-BE49-F238E27FC236}">
                <a16:creationId xmlns:a16="http://schemas.microsoft.com/office/drawing/2014/main" id="{F9993BE6-D283-EA41-8AC8-667FFD5A415A}"/>
              </a:ext>
            </a:extLst>
          </p:cNvPr>
          <p:cNvSpPr/>
          <p:nvPr/>
        </p:nvSpPr>
        <p:spPr>
          <a:xfrm>
            <a:off x="5490668" y="5035561"/>
            <a:ext cx="1657353"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ENVIRONMENT</a:t>
            </a:r>
            <a:endParaRPr lang="it-IT">
              <a:latin typeface="Calibri"/>
              <a:cs typeface="Calibri"/>
            </a:endParaRPr>
          </a:p>
        </p:txBody>
      </p:sp>
      <p:sp>
        <p:nvSpPr>
          <p:cNvPr id="16" name="Rettangolo con angoli arrotondati 1944">
            <a:extLst>
              <a:ext uri="{FF2B5EF4-FFF2-40B4-BE49-F238E27FC236}">
                <a16:creationId xmlns:a16="http://schemas.microsoft.com/office/drawing/2014/main" id="{98DA10CF-DE6E-FC4A-B8D1-7F501A6F38B1}"/>
              </a:ext>
            </a:extLst>
          </p:cNvPr>
          <p:cNvSpPr/>
          <p:nvPr/>
        </p:nvSpPr>
        <p:spPr>
          <a:xfrm>
            <a:off x="8574726" y="5035561"/>
            <a:ext cx="2154290" cy="408623"/>
          </a:xfrm>
          <a:prstGeom prst="roundRect">
            <a:avLst/>
          </a:prstGeom>
          <a:solidFill>
            <a:schemeClr val="bg1"/>
          </a:solidFill>
          <a:ln>
            <a:solidFill>
              <a:schemeClr val="tx1"/>
            </a:solidFill>
          </a:ln>
        </p:spPr>
        <p:txBody>
          <a:bodyPr wrap="square" lIns="91440" tIns="45720" rIns="91440" bIns="45720" rtlCol="0" anchor="t">
            <a:spAutoFit/>
          </a:bodyPr>
          <a:lstStyle/>
          <a:p>
            <a:r>
              <a:rPr lang="it-IT"/>
              <a:t>PRICING LEARNER</a:t>
            </a:r>
            <a:endParaRPr lang="it-IT">
              <a:latin typeface="Calibri"/>
              <a:cs typeface="Calibri"/>
            </a:endParaRPr>
          </a:p>
        </p:txBody>
      </p:sp>
      <mc:AlternateContent xmlns:mc="http://schemas.openxmlformats.org/markup-compatibility/2006" xmlns:p14="http://schemas.microsoft.com/office/powerpoint/2010/main">
        <mc:Choice Requires="p14">
          <p:contentPart p14:bwMode="auto" r:id="rId3">
            <p14:nvContentPartPr>
              <p14:cNvPr id="36" name="Ink 35">
                <a:extLst>
                  <a:ext uri="{FF2B5EF4-FFF2-40B4-BE49-F238E27FC236}">
                    <a16:creationId xmlns:a16="http://schemas.microsoft.com/office/drawing/2014/main" id="{FE5275A3-3D02-DF45-9E66-7E5769C42838}"/>
                  </a:ext>
                </a:extLst>
              </p14:cNvPr>
              <p14:cNvContentPartPr/>
              <p14:nvPr/>
            </p14:nvContentPartPr>
            <p14:xfrm>
              <a:off x="5487799" y="5337049"/>
              <a:ext cx="360" cy="360"/>
            </p14:xfrm>
          </p:contentPart>
        </mc:Choice>
        <mc:Fallback xmlns="">
          <p:pic>
            <p:nvPicPr>
              <p:cNvPr id="36" name="Ink 35">
                <a:extLst>
                  <a:ext uri="{FF2B5EF4-FFF2-40B4-BE49-F238E27FC236}">
                    <a16:creationId xmlns:a16="http://schemas.microsoft.com/office/drawing/2014/main" id="{FE5275A3-3D02-DF45-9E66-7E5769C42838}"/>
                  </a:ext>
                </a:extLst>
              </p:cNvPr>
              <p:cNvPicPr/>
              <p:nvPr/>
            </p:nvPicPr>
            <p:blipFill>
              <a:blip r:embed="rId4"/>
              <a:stretch>
                <a:fillRect/>
              </a:stretch>
            </p:blipFill>
            <p:spPr>
              <a:xfrm>
                <a:off x="5478799" y="5328049"/>
                <a:ext cx="18000" cy="18000"/>
              </a:xfrm>
              <a:prstGeom prst="rect">
                <a:avLst/>
              </a:prstGeom>
            </p:spPr>
          </p:pic>
        </mc:Fallback>
      </mc:AlternateContent>
      <p:cxnSp>
        <p:nvCxnSpPr>
          <p:cNvPr id="38" name="Straight Arrow Connector 37">
            <a:extLst>
              <a:ext uri="{FF2B5EF4-FFF2-40B4-BE49-F238E27FC236}">
                <a16:creationId xmlns:a16="http://schemas.microsoft.com/office/drawing/2014/main" id="{11178320-8F91-AE41-93DE-B7B755324A60}"/>
              </a:ext>
            </a:extLst>
          </p:cNvPr>
          <p:cNvCxnSpPr>
            <a:cxnSpLocks/>
            <a:stCxn id="13" idx="3"/>
          </p:cNvCxnSpPr>
          <p:nvPr/>
        </p:nvCxnSpPr>
        <p:spPr>
          <a:xfrm>
            <a:off x="3788521" y="5270368"/>
            <a:ext cx="1657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47301F1-8655-6C42-BFBA-1C55812E246D}"/>
              </a:ext>
            </a:extLst>
          </p:cNvPr>
          <p:cNvCxnSpPr>
            <a:cxnSpLocks/>
            <a:stCxn id="16" idx="1"/>
            <a:endCxn id="14" idx="3"/>
          </p:cNvCxnSpPr>
          <p:nvPr/>
        </p:nvCxnSpPr>
        <p:spPr>
          <a:xfrm flipH="1">
            <a:off x="7148021" y="5239873"/>
            <a:ext cx="1426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397BF82-E845-F643-81C9-878ACD730524}"/>
              </a:ext>
            </a:extLst>
          </p:cNvPr>
          <p:cNvSpPr txBox="1"/>
          <p:nvPr/>
        </p:nvSpPr>
        <p:spPr>
          <a:xfrm>
            <a:off x="4325961" y="4950143"/>
            <a:ext cx="538452" cy="369332"/>
          </a:xfrm>
          <a:prstGeom prst="rect">
            <a:avLst/>
          </a:prstGeom>
          <a:noFill/>
        </p:spPr>
        <p:txBody>
          <a:bodyPr wrap="square" rtlCol="0">
            <a:spAutoFit/>
          </a:bodyPr>
          <a:lstStyle/>
          <a:p>
            <a:r>
              <a:rPr lang="en-US"/>
              <a:t>bid</a:t>
            </a:r>
          </a:p>
        </p:txBody>
      </p:sp>
      <p:sp>
        <p:nvSpPr>
          <p:cNvPr id="46" name="TextBox 45">
            <a:extLst>
              <a:ext uri="{FF2B5EF4-FFF2-40B4-BE49-F238E27FC236}">
                <a16:creationId xmlns:a16="http://schemas.microsoft.com/office/drawing/2014/main" id="{7287E9DF-58E2-F24E-9202-4E114C330AEB}"/>
              </a:ext>
            </a:extLst>
          </p:cNvPr>
          <p:cNvSpPr txBox="1"/>
          <p:nvPr/>
        </p:nvSpPr>
        <p:spPr>
          <a:xfrm>
            <a:off x="7585473" y="4900669"/>
            <a:ext cx="767253" cy="369332"/>
          </a:xfrm>
          <a:prstGeom prst="rect">
            <a:avLst/>
          </a:prstGeom>
          <a:noFill/>
        </p:spPr>
        <p:txBody>
          <a:bodyPr wrap="square" rtlCol="0">
            <a:spAutoFit/>
          </a:bodyPr>
          <a:lstStyle/>
          <a:p>
            <a:r>
              <a:rPr lang="en-US"/>
              <a:t>price</a:t>
            </a:r>
          </a:p>
        </p:txBody>
      </p:sp>
      <p:cxnSp>
        <p:nvCxnSpPr>
          <p:cNvPr id="56" name="Elbow Connector 55">
            <a:extLst>
              <a:ext uri="{FF2B5EF4-FFF2-40B4-BE49-F238E27FC236}">
                <a16:creationId xmlns:a16="http://schemas.microsoft.com/office/drawing/2014/main" id="{EA1C7CFC-3EA9-744C-B309-9D9A271C5EFE}"/>
              </a:ext>
            </a:extLst>
          </p:cNvPr>
          <p:cNvCxnSpPr>
            <a:stCxn id="14" idx="0"/>
            <a:endCxn id="16" idx="0"/>
          </p:cNvCxnSpPr>
          <p:nvPr/>
        </p:nvCxnSpPr>
        <p:spPr>
          <a:xfrm rot="5400000" flipH="1" flipV="1">
            <a:off x="7985608" y="3369298"/>
            <a:ext cx="12700" cy="333252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772140A-5F55-9A43-AFF5-E4A429E0067C}"/>
              </a:ext>
            </a:extLst>
          </p:cNvPr>
          <p:cNvSpPr txBox="1"/>
          <p:nvPr/>
        </p:nvSpPr>
        <p:spPr>
          <a:xfrm>
            <a:off x="6549942" y="4462182"/>
            <a:ext cx="2588337" cy="369332"/>
          </a:xfrm>
          <a:prstGeom prst="rect">
            <a:avLst/>
          </a:prstGeom>
          <a:noFill/>
        </p:spPr>
        <p:txBody>
          <a:bodyPr wrap="square" rtlCol="0">
            <a:spAutoFit/>
          </a:bodyPr>
          <a:lstStyle/>
          <a:p>
            <a:r>
              <a:rPr lang="en-US"/>
              <a:t>Conversion Rate, N returns</a:t>
            </a:r>
          </a:p>
        </p:txBody>
      </p:sp>
      <p:cxnSp>
        <p:nvCxnSpPr>
          <p:cNvPr id="60" name="Elbow Connector 59">
            <a:extLst>
              <a:ext uri="{FF2B5EF4-FFF2-40B4-BE49-F238E27FC236}">
                <a16:creationId xmlns:a16="http://schemas.microsoft.com/office/drawing/2014/main" id="{1C26BA59-0FB8-C142-9964-B7435669868C}"/>
              </a:ext>
            </a:extLst>
          </p:cNvPr>
          <p:cNvCxnSpPr>
            <a:stCxn id="14" idx="2"/>
            <a:endCxn id="13" idx="2"/>
          </p:cNvCxnSpPr>
          <p:nvPr/>
        </p:nvCxnSpPr>
        <p:spPr>
          <a:xfrm rot="5400000">
            <a:off x="4540956" y="3696289"/>
            <a:ext cx="30495" cy="3526284"/>
          </a:xfrm>
          <a:prstGeom prst="bentConnector3">
            <a:avLst>
              <a:gd name="adj1" fmla="val 84963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643FFFC-5BD2-CB42-91EE-32A3BCC9E626}"/>
              </a:ext>
            </a:extLst>
          </p:cNvPr>
          <p:cNvSpPr txBox="1"/>
          <p:nvPr/>
        </p:nvSpPr>
        <p:spPr>
          <a:xfrm>
            <a:off x="3656855" y="5705535"/>
            <a:ext cx="1369286" cy="369332"/>
          </a:xfrm>
          <a:prstGeom prst="rect">
            <a:avLst/>
          </a:prstGeom>
          <a:noFill/>
        </p:spPr>
        <p:txBody>
          <a:bodyPr wrap="square" rtlCol="0">
            <a:spAutoFit/>
          </a:bodyPr>
          <a:lstStyle/>
          <a:p>
            <a:r>
              <a:rPr lang="en-US"/>
              <a:t>N clicks, CPC</a:t>
            </a:r>
          </a:p>
        </p:txBody>
      </p:sp>
      <p:sp>
        <p:nvSpPr>
          <p:cNvPr id="23" name="Rettangolo con angoli arrotondati 1944">
            <a:extLst>
              <a:ext uri="{FF2B5EF4-FFF2-40B4-BE49-F238E27FC236}">
                <a16:creationId xmlns:a16="http://schemas.microsoft.com/office/drawing/2014/main" id="{5D611ABC-B714-504B-8103-241A15960334}"/>
              </a:ext>
            </a:extLst>
          </p:cNvPr>
          <p:cNvSpPr/>
          <p:nvPr/>
        </p:nvSpPr>
        <p:spPr>
          <a:xfrm>
            <a:off x="4827420" y="1778631"/>
            <a:ext cx="7030387" cy="2553891"/>
          </a:xfrm>
          <a:prstGeom prst="roundRect">
            <a:avLst/>
          </a:prstGeom>
          <a:solidFill>
            <a:schemeClr val="bg1"/>
          </a:solidFill>
          <a:ln>
            <a:solidFill>
              <a:schemeClr val="tx1"/>
            </a:solidFill>
          </a:ln>
        </p:spPr>
        <p:txBody>
          <a:bodyPr wrap="square" lIns="91440" tIns="45720" rIns="91440" bIns="45720" rtlCol="0" anchor="t">
            <a:spAutoFit/>
          </a:bodyPr>
          <a:lstStyle/>
          <a:p>
            <a:r>
              <a:rPr lang="it-IT">
                <a:latin typeface="Calibri"/>
                <a:cs typeface="Calibri"/>
              </a:rPr>
              <a:t>for t in </a:t>
            </a:r>
            <a:r>
              <a:rPr lang="it-IT" err="1">
                <a:latin typeface="Calibri"/>
                <a:cs typeface="Calibri"/>
              </a:rPr>
              <a:t>range</a:t>
            </a:r>
            <a:r>
              <a:rPr lang="it-IT">
                <a:latin typeface="Calibri"/>
                <a:cs typeface="Calibri"/>
              </a:rPr>
              <a:t>(365):</a:t>
            </a:r>
          </a:p>
          <a:p>
            <a:r>
              <a:rPr lang="it-IT">
                <a:latin typeface="Calibri"/>
                <a:cs typeface="Calibri"/>
              </a:rPr>
              <a:t>  </a:t>
            </a:r>
            <a:r>
              <a:rPr lang="it-IT" err="1">
                <a:latin typeface="Calibri"/>
                <a:cs typeface="Calibri"/>
              </a:rPr>
              <a:t>bid_arm</a:t>
            </a:r>
            <a:r>
              <a:rPr lang="it-IT">
                <a:latin typeface="Calibri"/>
                <a:cs typeface="Calibri"/>
              </a:rPr>
              <a:t> = </a:t>
            </a:r>
            <a:r>
              <a:rPr lang="it-IT" err="1">
                <a:latin typeface="Calibri"/>
                <a:cs typeface="Calibri"/>
              </a:rPr>
              <a:t>bid_learner.pull_arm</a:t>
            </a:r>
            <a:r>
              <a:rPr lang="it-IT">
                <a:latin typeface="Calibri"/>
                <a:cs typeface="Calibri"/>
              </a:rPr>
              <a:t>(</a:t>
            </a:r>
            <a:r>
              <a:rPr lang="it-IT" err="1">
                <a:latin typeface="Calibri"/>
                <a:cs typeface="Calibri"/>
              </a:rPr>
              <a:t>price_arm</a:t>
            </a:r>
            <a:r>
              <a:rPr lang="it-IT">
                <a:latin typeface="Calibri"/>
                <a:cs typeface="Calibri"/>
              </a:rPr>
              <a:t>, </a:t>
            </a:r>
            <a:r>
              <a:rPr lang="it-IT" err="1">
                <a:latin typeface="Calibri"/>
                <a:cs typeface="Calibri"/>
              </a:rPr>
              <a:t>price_reward</a:t>
            </a:r>
            <a:r>
              <a:rPr lang="it-IT">
                <a:latin typeface="Calibri"/>
                <a:cs typeface="Calibri"/>
              </a:rPr>
              <a:t>)</a:t>
            </a:r>
          </a:p>
          <a:p>
            <a:r>
              <a:rPr lang="it-IT">
                <a:latin typeface="Calibri"/>
                <a:cs typeface="Calibri"/>
              </a:rPr>
              <a:t>  </a:t>
            </a:r>
            <a:r>
              <a:rPr lang="it-IT" err="1">
                <a:latin typeface="Calibri"/>
                <a:cs typeface="Calibri"/>
              </a:rPr>
              <a:t>bid_reward</a:t>
            </a:r>
            <a:r>
              <a:rPr lang="it-IT">
                <a:latin typeface="Calibri"/>
                <a:cs typeface="Calibri"/>
              </a:rPr>
              <a:t> = </a:t>
            </a:r>
            <a:r>
              <a:rPr lang="it-IT" err="1">
                <a:latin typeface="Calibri"/>
                <a:cs typeface="Calibri"/>
              </a:rPr>
              <a:t>env.round_bid</a:t>
            </a:r>
            <a:r>
              <a:rPr lang="it-IT">
                <a:latin typeface="Calibri"/>
                <a:cs typeface="Calibri"/>
              </a:rPr>
              <a:t>(</a:t>
            </a:r>
            <a:r>
              <a:rPr lang="it-IT" err="1">
                <a:latin typeface="Calibri"/>
                <a:cs typeface="Calibri"/>
              </a:rPr>
              <a:t>bid_arm</a:t>
            </a:r>
            <a:r>
              <a:rPr lang="it-IT">
                <a:latin typeface="Calibri"/>
                <a:cs typeface="Calibri"/>
              </a:rPr>
              <a:t>)</a:t>
            </a:r>
          </a:p>
          <a:p>
            <a:r>
              <a:rPr lang="it-IT">
                <a:latin typeface="Calibri"/>
                <a:cs typeface="Calibri"/>
              </a:rPr>
              <a:t>  </a:t>
            </a:r>
            <a:r>
              <a:rPr lang="it-IT" err="1">
                <a:latin typeface="Calibri"/>
                <a:cs typeface="Calibri"/>
              </a:rPr>
              <a:t>price_arm</a:t>
            </a:r>
            <a:r>
              <a:rPr lang="it-IT">
                <a:latin typeface="Calibri"/>
                <a:cs typeface="Calibri"/>
              </a:rPr>
              <a:t> = </a:t>
            </a:r>
            <a:r>
              <a:rPr lang="it-IT" err="1">
                <a:latin typeface="Calibri"/>
                <a:cs typeface="Calibri"/>
              </a:rPr>
              <a:t>price_learner.pull_arm</a:t>
            </a:r>
            <a:r>
              <a:rPr lang="it-IT">
                <a:latin typeface="Calibri"/>
                <a:cs typeface="Calibri"/>
              </a:rPr>
              <a:t>(t)</a:t>
            </a:r>
          </a:p>
          <a:p>
            <a:r>
              <a:rPr lang="it-IT">
                <a:latin typeface="Calibri"/>
                <a:cs typeface="Calibri"/>
              </a:rPr>
              <a:t>  </a:t>
            </a:r>
            <a:r>
              <a:rPr lang="it-IT" err="1">
                <a:latin typeface="Calibri"/>
                <a:cs typeface="Calibri"/>
              </a:rPr>
              <a:t>price_reward</a:t>
            </a:r>
            <a:r>
              <a:rPr lang="it-IT">
                <a:latin typeface="Calibri"/>
                <a:cs typeface="Calibri"/>
              </a:rPr>
              <a:t> = </a:t>
            </a:r>
            <a:r>
              <a:rPr lang="it-IT" err="1">
                <a:latin typeface="Calibri"/>
                <a:cs typeface="Calibri"/>
              </a:rPr>
              <a:t>env.round_price</a:t>
            </a:r>
            <a:r>
              <a:rPr lang="it-IT">
                <a:latin typeface="Calibri"/>
                <a:cs typeface="Calibri"/>
              </a:rPr>
              <a:t>(</a:t>
            </a:r>
            <a:r>
              <a:rPr lang="it-IT" err="1">
                <a:latin typeface="Calibri"/>
                <a:cs typeface="Calibri"/>
              </a:rPr>
              <a:t>bid_arm</a:t>
            </a:r>
            <a:r>
              <a:rPr lang="it-IT">
                <a:latin typeface="Calibri"/>
                <a:cs typeface="Calibri"/>
              </a:rPr>
              <a:t>, </a:t>
            </a:r>
            <a:r>
              <a:rPr lang="it-IT" err="1">
                <a:latin typeface="Calibri"/>
                <a:cs typeface="Calibri"/>
              </a:rPr>
              <a:t>price_arm</a:t>
            </a:r>
            <a:r>
              <a:rPr lang="it-IT">
                <a:latin typeface="Calibri"/>
                <a:cs typeface="Calibri"/>
              </a:rPr>
              <a:t>, </a:t>
            </a:r>
            <a:r>
              <a:rPr lang="it-IT" err="1">
                <a:latin typeface="Calibri"/>
                <a:cs typeface="Calibri"/>
              </a:rPr>
              <a:t>bid_reward</a:t>
            </a:r>
            <a:r>
              <a:rPr lang="it-IT">
                <a:latin typeface="Calibri"/>
                <a:cs typeface="Calibri"/>
              </a:rPr>
              <a:t>, t)</a:t>
            </a:r>
          </a:p>
          <a:p>
            <a:r>
              <a:rPr lang="it-IT">
                <a:latin typeface="Calibri"/>
                <a:cs typeface="Calibri"/>
              </a:rPr>
              <a:t>  </a:t>
            </a:r>
          </a:p>
          <a:p>
            <a:r>
              <a:rPr lang="it-IT">
                <a:latin typeface="Calibri"/>
                <a:cs typeface="Calibri"/>
              </a:rPr>
              <a:t>  </a:t>
            </a:r>
            <a:r>
              <a:rPr lang="it-IT" err="1">
                <a:latin typeface="Calibri"/>
                <a:cs typeface="Calibri"/>
              </a:rPr>
              <a:t>bid_learner.update</a:t>
            </a:r>
            <a:r>
              <a:rPr lang="it-IT">
                <a:latin typeface="Calibri"/>
                <a:cs typeface="Calibri"/>
              </a:rPr>
              <a:t>(</a:t>
            </a:r>
            <a:r>
              <a:rPr lang="it-IT" err="1">
                <a:latin typeface="Calibri"/>
                <a:cs typeface="Calibri"/>
              </a:rPr>
              <a:t>bid_arm</a:t>
            </a:r>
            <a:r>
              <a:rPr lang="it-IT">
                <a:latin typeface="Calibri"/>
                <a:cs typeface="Calibri"/>
              </a:rPr>
              <a:t>, </a:t>
            </a:r>
            <a:r>
              <a:rPr lang="it-IT" err="1">
                <a:latin typeface="Calibri"/>
                <a:cs typeface="Calibri"/>
              </a:rPr>
              <a:t>bid_reward</a:t>
            </a:r>
            <a:r>
              <a:rPr lang="it-IT">
                <a:latin typeface="Calibri"/>
                <a:cs typeface="Calibri"/>
              </a:rPr>
              <a:t>)</a:t>
            </a:r>
          </a:p>
          <a:p>
            <a:r>
              <a:rPr lang="it-IT">
                <a:latin typeface="Calibri"/>
                <a:cs typeface="Calibri"/>
              </a:rPr>
              <a:t>  </a:t>
            </a:r>
            <a:r>
              <a:rPr lang="it-IT" err="1">
                <a:latin typeface="Calibri"/>
                <a:cs typeface="Calibri"/>
              </a:rPr>
              <a:t>price_learner.update</a:t>
            </a:r>
            <a:r>
              <a:rPr lang="it-IT">
                <a:latin typeface="Calibri"/>
                <a:cs typeface="Calibri"/>
              </a:rPr>
              <a:t>(</a:t>
            </a:r>
            <a:r>
              <a:rPr lang="it-IT" err="1">
                <a:latin typeface="Calibri"/>
                <a:cs typeface="Calibri"/>
              </a:rPr>
              <a:t>price_arm</a:t>
            </a:r>
            <a:r>
              <a:rPr lang="it-IT">
                <a:latin typeface="Calibri"/>
                <a:cs typeface="Calibri"/>
              </a:rPr>
              <a:t>, </a:t>
            </a:r>
            <a:r>
              <a:rPr lang="it-IT" err="1">
                <a:latin typeface="Calibri"/>
                <a:cs typeface="Calibri"/>
              </a:rPr>
              <a:t>price_reward</a:t>
            </a:r>
            <a:r>
              <a:rPr lang="it-IT">
                <a:latin typeface="Calibri"/>
                <a:cs typeface="Calibri"/>
              </a:rPr>
              <a:t>, </a:t>
            </a:r>
            <a:r>
              <a:rPr lang="it-IT" err="1">
                <a:latin typeface="Calibri"/>
                <a:cs typeface="Calibri"/>
              </a:rPr>
              <a:t>bid_reward</a:t>
            </a:r>
            <a:r>
              <a:rPr lang="it-IT">
                <a:latin typeface="Calibri"/>
                <a:cs typeface="Calibri"/>
              </a:rPr>
              <a:t>)</a:t>
            </a:r>
          </a:p>
        </p:txBody>
      </p:sp>
      <p:sp>
        <p:nvSpPr>
          <p:cNvPr id="24" name="Triangolo 23">
            <a:extLst>
              <a:ext uri="{FF2B5EF4-FFF2-40B4-BE49-F238E27FC236}">
                <a16:creationId xmlns:a16="http://schemas.microsoft.com/office/drawing/2014/main" id="{A61E3CF9-6F59-7744-86F6-6BA9EBCA33EE}"/>
              </a:ext>
            </a:extLst>
          </p:cNvPr>
          <p:cNvSpPr/>
          <p:nvPr/>
        </p:nvSpPr>
        <p:spPr>
          <a:xfrm rot="5400000">
            <a:off x="4767307" y="3602897"/>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25" name="Triangolo 24">
            <a:extLst>
              <a:ext uri="{FF2B5EF4-FFF2-40B4-BE49-F238E27FC236}">
                <a16:creationId xmlns:a16="http://schemas.microsoft.com/office/drawing/2014/main" id="{25C065C3-BFF3-D34C-9354-A0D49C3E280D}"/>
              </a:ext>
            </a:extLst>
          </p:cNvPr>
          <p:cNvSpPr/>
          <p:nvPr/>
        </p:nvSpPr>
        <p:spPr>
          <a:xfrm rot="5400000">
            <a:off x="4773403" y="3889409"/>
            <a:ext cx="246505" cy="294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1105504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8811850" cy="1499616"/>
          </a:xfrm>
        </p:spPr>
        <p:txBody>
          <a:bodyPr>
            <a:normAutofit/>
          </a:bodyPr>
          <a:lstStyle/>
          <a:p>
            <a:r>
              <a:rPr lang="it-IT" dirty="0"/>
              <a:t>PRICING AND BIDDING - </a:t>
            </a:r>
            <a:r>
              <a:rPr lang="it-IT" dirty="0" err="1"/>
              <a:t>aggregated</a:t>
            </a:r>
            <a:endParaRPr lang="it-IT"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24128" y="1284718"/>
            <a:ext cx="5801194" cy="369332"/>
          </a:xfrm>
          <a:prstGeom prst="rect">
            <a:avLst/>
          </a:prstGeom>
          <a:noFill/>
        </p:spPr>
        <p:txBody>
          <a:bodyPr wrap="square" lIns="91440" tIns="45720" rIns="91440" bIns="45720" rtlCol="0" anchor="t">
            <a:spAutoFit/>
          </a:bodyPr>
          <a:lstStyle/>
          <a:p>
            <a:r>
              <a:rPr lang="it-IT" dirty="0" err="1"/>
              <a:t>Optimization</a:t>
            </a:r>
            <a:r>
              <a:rPr lang="it-IT" dirty="0"/>
              <a:t> </a:t>
            </a:r>
            <a:r>
              <a:rPr lang="it-IT" dirty="0" err="1"/>
              <a:t>problem</a:t>
            </a:r>
            <a:r>
              <a:rPr lang="it-IT" dirty="0"/>
              <a:t> for the </a:t>
            </a:r>
            <a:r>
              <a:rPr lang="it-IT" dirty="0" err="1"/>
              <a:t>disaggregated</a:t>
            </a:r>
            <a:r>
              <a:rPr lang="it-IT" dirty="0"/>
              <a:t> case</a:t>
            </a:r>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pic>
        <p:nvPicPr>
          <p:cNvPr id="4" name="Picture 3">
            <a:extLst>
              <a:ext uri="{FF2B5EF4-FFF2-40B4-BE49-F238E27FC236}">
                <a16:creationId xmlns:a16="http://schemas.microsoft.com/office/drawing/2014/main" id="{EE56C878-6D5D-8E4A-A4FA-FF100E27DB36}"/>
              </a:ext>
            </a:extLst>
          </p:cNvPr>
          <p:cNvPicPr>
            <a:picLocks noChangeAspect="1"/>
          </p:cNvPicPr>
          <p:nvPr/>
        </p:nvPicPr>
        <p:blipFill rotWithShape="1">
          <a:blip r:embed="rId3"/>
          <a:srcRect t="10487"/>
          <a:stretch/>
        </p:blipFill>
        <p:spPr>
          <a:xfrm>
            <a:off x="701534" y="2456674"/>
            <a:ext cx="11027483" cy="3861370"/>
          </a:xfrm>
          <a:prstGeom prst="rect">
            <a:avLst/>
          </a:prstGeom>
        </p:spPr>
      </p:pic>
      <p:sp>
        <p:nvSpPr>
          <p:cNvPr id="10" name="Rettangolo con angoli arrotondati 4">
            <a:extLst>
              <a:ext uri="{FF2B5EF4-FFF2-40B4-BE49-F238E27FC236}">
                <a16:creationId xmlns:a16="http://schemas.microsoft.com/office/drawing/2014/main" id="{CA0C0147-93F0-1F47-A03A-F3C6B5BEA0D2}"/>
              </a:ext>
            </a:extLst>
          </p:cNvPr>
          <p:cNvSpPr/>
          <p:nvPr/>
        </p:nvSpPr>
        <p:spPr>
          <a:xfrm>
            <a:off x="9620845" y="1457004"/>
            <a:ext cx="2285217" cy="883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err="1"/>
              <a:t>Fixed</a:t>
            </a:r>
            <a:r>
              <a:rPr lang="it-IT"/>
              <a:t> </a:t>
            </a:r>
            <a:r>
              <a:rPr lang="it-IT" err="1"/>
              <a:t>price</a:t>
            </a:r>
            <a:r>
              <a:rPr lang="it-IT"/>
              <a:t> = 8</a:t>
            </a:r>
          </a:p>
          <a:p>
            <a:pPr algn="ctr"/>
            <a:r>
              <a:rPr lang="it-IT"/>
              <a:t>Best </a:t>
            </a:r>
            <a:r>
              <a:rPr lang="it-IT" err="1"/>
              <a:t>bid</a:t>
            </a:r>
            <a:r>
              <a:rPr lang="it-IT"/>
              <a:t> = 3</a:t>
            </a:r>
          </a:p>
        </p:txBody>
      </p:sp>
      <p:pic>
        <p:nvPicPr>
          <p:cNvPr id="11" name="Immagine 5" descr="Immagine che contiene scuro&#10;&#10;Descrizione generata automaticamente">
            <a:extLst>
              <a:ext uri="{FF2B5EF4-FFF2-40B4-BE49-F238E27FC236}">
                <a16:creationId xmlns:a16="http://schemas.microsoft.com/office/drawing/2014/main" id="{24C11D2F-4FA3-6F44-BDED-17BE06C362D7}"/>
              </a:ext>
            </a:extLst>
          </p:cNvPr>
          <p:cNvPicPr>
            <a:picLocks noChangeAspect="1"/>
          </p:cNvPicPr>
          <p:nvPr/>
        </p:nvPicPr>
        <p:blipFill>
          <a:blip r:embed="rId4"/>
          <a:stretch>
            <a:fillRect/>
          </a:stretch>
        </p:blipFill>
        <p:spPr>
          <a:xfrm>
            <a:off x="10023976" y="217223"/>
            <a:ext cx="793379" cy="782172"/>
          </a:xfrm>
          <a:prstGeom prst="rect">
            <a:avLst/>
          </a:prstGeom>
        </p:spPr>
      </p:pic>
      <p:pic>
        <p:nvPicPr>
          <p:cNvPr id="12" name="Immagine 1295" descr="Immagine che contiene grafica vettoriale&#10;&#10;Descrizione generata automaticamente">
            <a:extLst>
              <a:ext uri="{FF2B5EF4-FFF2-40B4-BE49-F238E27FC236}">
                <a16:creationId xmlns:a16="http://schemas.microsoft.com/office/drawing/2014/main" id="{C73C9B6A-A308-1048-B6D9-D48A3548A2A8}"/>
              </a:ext>
            </a:extLst>
          </p:cNvPr>
          <p:cNvPicPr>
            <a:picLocks noChangeAspect="1"/>
          </p:cNvPicPr>
          <p:nvPr/>
        </p:nvPicPr>
        <p:blipFill>
          <a:blip r:embed="rId5"/>
          <a:stretch>
            <a:fillRect/>
          </a:stretch>
        </p:blipFill>
        <p:spPr>
          <a:xfrm>
            <a:off x="9745979" y="647595"/>
            <a:ext cx="905436" cy="883025"/>
          </a:xfrm>
          <a:prstGeom prst="rect">
            <a:avLst/>
          </a:prstGeom>
        </p:spPr>
      </p:pic>
      <p:pic>
        <p:nvPicPr>
          <p:cNvPr id="13" name="Immagine 37" descr="Immagine che contiene testo&#10;&#10;Descrizione generata automaticamente">
            <a:extLst>
              <a:ext uri="{FF2B5EF4-FFF2-40B4-BE49-F238E27FC236}">
                <a16:creationId xmlns:a16="http://schemas.microsoft.com/office/drawing/2014/main" id="{2463CA52-68F1-B840-A3EC-FD4B31287233}"/>
              </a:ext>
            </a:extLst>
          </p:cNvPr>
          <p:cNvPicPr>
            <a:picLocks noChangeAspect="1"/>
          </p:cNvPicPr>
          <p:nvPr/>
        </p:nvPicPr>
        <p:blipFill rotWithShape="1">
          <a:blip r:embed="rId6"/>
          <a:srcRect l="-1870" t="-990" r="935" b="12871"/>
          <a:stretch/>
        </p:blipFill>
        <p:spPr>
          <a:xfrm>
            <a:off x="9958887" y="658801"/>
            <a:ext cx="804567" cy="670380"/>
          </a:xfrm>
          <a:prstGeom prst="rect">
            <a:avLst/>
          </a:prstGeom>
        </p:spPr>
      </p:pic>
      <p:pic>
        <p:nvPicPr>
          <p:cNvPr id="14" name="Immagine 38">
            <a:extLst>
              <a:ext uri="{FF2B5EF4-FFF2-40B4-BE49-F238E27FC236}">
                <a16:creationId xmlns:a16="http://schemas.microsoft.com/office/drawing/2014/main" id="{80A231C3-DAD5-4D49-8404-44B6165D3399}"/>
              </a:ext>
            </a:extLst>
          </p:cNvPr>
          <p:cNvPicPr>
            <a:picLocks noChangeAspect="1"/>
          </p:cNvPicPr>
          <p:nvPr/>
        </p:nvPicPr>
        <p:blipFill rotWithShape="1">
          <a:blip r:embed="rId7"/>
          <a:srcRect t="-410" r="1053" b="11111"/>
          <a:stretch/>
        </p:blipFill>
        <p:spPr>
          <a:xfrm>
            <a:off x="9633917" y="721487"/>
            <a:ext cx="670139" cy="618871"/>
          </a:xfrm>
          <a:prstGeom prst="rect">
            <a:avLst/>
          </a:prstGeom>
        </p:spPr>
      </p:pic>
      <p:pic>
        <p:nvPicPr>
          <p:cNvPr id="16" name="Immagine 1294" descr="Immagine che contiene scuro&#10;&#10;Descrizione generata automaticamente">
            <a:extLst>
              <a:ext uri="{FF2B5EF4-FFF2-40B4-BE49-F238E27FC236}">
                <a16:creationId xmlns:a16="http://schemas.microsoft.com/office/drawing/2014/main" id="{675951B8-CD5B-EC4E-814C-60AE88AC285A}"/>
              </a:ext>
            </a:extLst>
          </p:cNvPr>
          <p:cNvPicPr>
            <a:picLocks noChangeAspect="1"/>
          </p:cNvPicPr>
          <p:nvPr/>
        </p:nvPicPr>
        <p:blipFill>
          <a:blip r:embed="rId8"/>
          <a:stretch>
            <a:fillRect/>
          </a:stretch>
        </p:blipFill>
        <p:spPr>
          <a:xfrm>
            <a:off x="10429536" y="210566"/>
            <a:ext cx="804584" cy="793376"/>
          </a:xfrm>
          <a:prstGeom prst="rect">
            <a:avLst/>
          </a:prstGeom>
        </p:spPr>
      </p:pic>
      <p:pic>
        <p:nvPicPr>
          <p:cNvPr id="17" name="Immagine 1296" descr="Immagine che contiene testo, clipart&#10;&#10;Descrizione generata automaticamente">
            <a:extLst>
              <a:ext uri="{FF2B5EF4-FFF2-40B4-BE49-F238E27FC236}">
                <a16:creationId xmlns:a16="http://schemas.microsoft.com/office/drawing/2014/main" id="{985EAF76-EC31-C644-B215-F3930B9CD4A3}"/>
              </a:ext>
            </a:extLst>
          </p:cNvPr>
          <p:cNvPicPr>
            <a:picLocks noChangeAspect="1"/>
          </p:cNvPicPr>
          <p:nvPr/>
        </p:nvPicPr>
        <p:blipFill>
          <a:blip r:embed="rId9"/>
          <a:stretch>
            <a:fillRect/>
          </a:stretch>
        </p:blipFill>
        <p:spPr>
          <a:xfrm>
            <a:off x="10812375" y="613977"/>
            <a:ext cx="916642" cy="894231"/>
          </a:xfrm>
          <a:prstGeom prst="rect">
            <a:avLst/>
          </a:prstGeom>
        </p:spPr>
      </p:pic>
      <p:pic>
        <p:nvPicPr>
          <p:cNvPr id="18" name="Immagine 1297" descr="Immagine che contiene finestra&#10;&#10;Descrizione generata automaticamente">
            <a:extLst>
              <a:ext uri="{FF2B5EF4-FFF2-40B4-BE49-F238E27FC236}">
                <a16:creationId xmlns:a16="http://schemas.microsoft.com/office/drawing/2014/main" id="{57FECB92-C05F-7042-A28B-49CAA472A3CC}"/>
              </a:ext>
            </a:extLst>
          </p:cNvPr>
          <p:cNvPicPr>
            <a:picLocks noChangeAspect="1"/>
          </p:cNvPicPr>
          <p:nvPr/>
        </p:nvPicPr>
        <p:blipFill>
          <a:blip r:embed="rId10"/>
          <a:stretch>
            <a:fillRect/>
          </a:stretch>
        </p:blipFill>
        <p:spPr>
          <a:xfrm>
            <a:off x="10375479" y="625182"/>
            <a:ext cx="860615" cy="894233"/>
          </a:xfrm>
          <a:prstGeom prst="rect">
            <a:avLst/>
          </a:prstGeom>
        </p:spPr>
      </p:pic>
    </p:spTree>
    <p:extLst>
      <p:ext uri="{BB962C8B-B14F-4D97-AF65-F5344CB8AC3E}">
        <p14:creationId xmlns:p14="http://schemas.microsoft.com/office/powerpoint/2010/main" val="132391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8811850" cy="1499616"/>
          </a:xfrm>
        </p:spPr>
        <p:txBody>
          <a:bodyPr>
            <a:normAutofit/>
          </a:bodyPr>
          <a:lstStyle/>
          <a:p>
            <a:r>
              <a:rPr lang="it-IT" sz="4800" dirty="0"/>
              <a:t>PRICING AND BIDDING - </a:t>
            </a:r>
            <a:r>
              <a:rPr lang="it-IT" sz="4800" dirty="0" err="1"/>
              <a:t>disaggregated</a:t>
            </a:r>
            <a:endParaRPr lang="it-IT" sz="4800" dirty="0"/>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lIns="91440" tIns="45720" rIns="91440" bIns="45720" rtlCol="0" anchor="t">
            <a:spAutoFit/>
          </a:bodyPr>
          <a:lstStyle/>
          <a:p>
            <a:r>
              <a:rPr lang="it-IT" dirty="0" err="1"/>
              <a:t>Optimization</a:t>
            </a:r>
            <a:r>
              <a:rPr lang="it-IT" dirty="0"/>
              <a:t> </a:t>
            </a:r>
            <a:r>
              <a:rPr lang="it-IT" dirty="0" err="1"/>
              <a:t>problem</a:t>
            </a:r>
            <a:r>
              <a:rPr lang="it-IT" dirty="0"/>
              <a:t> for the </a:t>
            </a:r>
            <a:r>
              <a:rPr lang="it-IT" dirty="0" err="1"/>
              <a:t>disaggregated</a:t>
            </a:r>
            <a:r>
              <a:rPr lang="it-IT" dirty="0"/>
              <a:t> case</a:t>
            </a:r>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pic>
        <p:nvPicPr>
          <p:cNvPr id="4" name="Picture 3">
            <a:extLst>
              <a:ext uri="{FF2B5EF4-FFF2-40B4-BE49-F238E27FC236}">
                <a16:creationId xmlns:a16="http://schemas.microsoft.com/office/drawing/2014/main" id="{FF7237B0-C9E1-A84A-B01E-BD6647CFC732}"/>
              </a:ext>
            </a:extLst>
          </p:cNvPr>
          <p:cNvPicPr>
            <a:picLocks noChangeAspect="1"/>
          </p:cNvPicPr>
          <p:nvPr/>
        </p:nvPicPr>
        <p:blipFill rotWithShape="1">
          <a:blip r:embed="rId3"/>
          <a:srcRect t="11173"/>
          <a:stretch/>
        </p:blipFill>
        <p:spPr>
          <a:xfrm>
            <a:off x="603963" y="2338079"/>
            <a:ext cx="10972074" cy="3401076"/>
          </a:xfrm>
          <a:prstGeom prst="rect">
            <a:avLst/>
          </a:prstGeom>
        </p:spPr>
      </p:pic>
      <p:sp>
        <p:nvSpPr>
          <p:cNvPr id="10" name="Rettangolo con angoli arrotondati 22">
            <a:extLst>
              <a:ext uri="{FF2B5EF4-FFF2-40B4-BE49-F238E27FC236}">
                <a16:creationId xmlns:a16="http://schemas.microsoft.com/office/drawing/2014/main" id="{5D969BB7-4299-714C-9B63-6AC53E57DC61}"/>
              </a:ext>
            </a:extLst>
          </p:cNvPr>
          <p:cNvSpPr/>
          <p:nvPr/>
        </p:nvSpPr>
        <p:spPr>
          <a:xfrm>
            <a:off x="8694017" y="187596"/>
            <a:ext cx="2978694" cy="480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a:t>              </a:t>
            </a:r>
            <a:r>
              <a:rPr lang="it-IT" dirty="0" err="1"/>
              <a:t>Fixed</a:t>
            </a:r>
            <a:r>
              <a:rPr lang="it-IT" dirty="0"/>
              <a:t> </a:t>
            </a:r>
            <a:r>
              <a:rPr lang="it-IT" dirty="0" err="1"/>
              <a:t>bid</a:t>
            </a:r>
            <a:r>
              <a:rPr lang="it-IT" dirty="0"/>
              <a:t> = 2</a:t>
            </a:r>
          </a:p>
          <a:p>
            <a:pPr algn="ctr"/>
            <a:r>
              <a:rPr lang="it-IT" dirty="0">
                <a:ea typeface="+mn-lt"/>
                <a:cs typeface="+mn-lt"/>
              </a:rPr>
              <a:t>          </a:t>
            </a:r>
            <a:r>
              <a:rPr lang="it-IT" dirty="0"/>
              <a:t>    Best </a:t>
            </a:r>
            <a:r>
              <a:rPr lang="it-IT" dirty="0" err="1"/>
              <a:t>price</a:t>
            </a:r>
            <a:r>
              <a:rPr lang="it-IT" dirty="0"/>
              <a:t> = 9</a:t>
            </a:r>
          </a:p>
        </p:txBody>
      </p:sp>
      <p:sp>
        <p:nvSpPr>
          <p:cNvPr id="11" name="Rettangolo con angoli arrotondati 4">
            <a:extLst>
              <a:ext uri="{FF2B5EF4-FFF2-40B4-BE49-F238E27FC236}">
                <a16:creationId xmlns:a16="http://schemas.microsoft.com/office/drawing/2014/main" id="{5C681FF1-7D2C-E24E-950D-0AD6149A8FAA}"/>
              </a:ext>
            </a:extLst>
          </p:cNvPr>
          <p:cNvSpPr/>
          <p:nvPr/>
        </p:nvSpPr>
        <p:spPr>
          <a:xfrm>
            <a:off x="8884516" y="691696"/>
            <a:ext cx="3036552" cy="480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a:t>              </a:t>
            </a:r>
            <a:r>
              <a:rPr lang="it-IT" err="1"/>
              <a:t>Fixed</a:t>
            </a:r>
            <a:r>
              <a:rPr lang="it-IT"/>
              <a:t> </a:t>
            </a:r>
            <a:r>
              <a:rPr lang="it-IT" err="1"/>
              <a:t>bid</a:t>
            </a:r>
            <a:r>
              <a:rPr lang="it-IT"/>
              <a:t> = 3</a:t>
            </a:r>
          </a:p>
          <a:p>
            <a:pPr algn="ctr"/>
            <a:r>
              <a:rPr lang="it-IT">
                <a:ea typeface="+mn-lt"/>
                <a:cs typeface="+mn-lt"/>
              </a:rPr>
              <a:t>          </a:t>
            </a:r>
            <a:r>
              <a:rPr lang="it-IT"/>
              <a:t>    Best </a:t>
            </a:r>
            <a:r>
              <a:rPr lang="it-IT" err="1"/>
              <a:t>price</a:t>
            </a:r>
            <a:r>
              <a:rPr lang="it-IT"/>
              <a:t> = 7</a:t>
            </a:r>
          </a:p>
        </p:txBody>
      </p:sp>
      <p:pic>
        <p:nvPicPr>
          <p:cNvPr id="12" name="Immagine 1295" descr="Immagine che contiene grafica vettoriale&#10;&#10;Descrizione generata automaticamente">
            <a:extLst>
              <a:ext uri="{FF2B5EF4-FFF2-40B4-BE49-F238E27FC236}">
                <a16:creationId xmlns:a16="http://schemas.microsoft.com/office/drawing/2014/main" id="{97F695D0-29A8-304B-A50B-11FB8F42B482}"/>
              </a:ext>
            </a:extLst>
          </p:cNvPr>
          <p:cNvPicPr>
            <a:picLocks noChangeAspect="1"/>
          </p:cNvPicPr>
          <p:nvPr/>
        </p:nvPicPr>
        <p:blipFill>
          <a:blip r:embed="rId4"/>
          <a:stretch>
            <a:fillRect/>
          </a:stretch>
        </p:blipFill>
        <p:spPr>
          <a:xfrm>
            <a:off x="8620056" y="0"/>
            <a:ext cx="825003" cy="803519"/>
          </a:xfrm>
          <a:prstGeom prst="rect">
            <a:avLst/>
          </a:prstGeom>
        </p:spPr>
      </p:pic>
      <p:pic>
        <p:nvPicPr>
          <p:cNvPr id="13" name="Immagine 37" descr="Immagine che contiene testo&#10;&#10;Descrizione generata automaticamente">
            <a:extLst>
              <a:ext uri="{FF2B5EF4-FFF2-40B4-BE49-F238E27FC236}">
                <a16:creationId xmlns:a16="http://schemas.microsoft.com/office/drawing/2014/main" id="{00353F2B-1E17-C34D-88E5-F51D2FAFE550}"/>
              </a:ext>
            </a:extLst>
          </p:cNvPr>
          <p:cNvPicPr>
            <a:picLocks noChangeAspect="1"/>
          </p:cNvPicPr>
          <p:nvPr/>
        </p:nvPicPr>
        <p:blipFill rotWithShape="1">
          <a:blip r:embed="rId5"/>
          <a:srcRect l="-1870" t="-990" r="935" b="12871"/>
          <a:stretch/>
        </p:blipFill>
        <p:spPr>
          <a:xfrm>
            <a:off x="8832966" y="0"/>
            <a:ext cx="739050" cy="610415"/>
          </a:xfrm>
          <a:prstGeom prst="rect">
            <a:avLst/>
          </a:prstGeom>
        </p:spPr>
      </p:pic>
      <p:pic>
        <p:nvPicPr>
          <p:cNvPr id="14" name="Immagine 38">
            <a:extLst>
              <a:ext uri="{FF2B5EF4-FFF2-40B4-BE49-F238E27FC236}">
                <a16:creationId xmlns:a16="http://schemas.microsoft.com/office/drawing/2014/main" id="{4A91D64F-93DA-4A4C-AFB4-C6F7325B1E11}"/>
              </a:ext>
            </a:extLst>
          </p:cNvPr>
          <p:cNvPicPr>
            <a:picLocks noChangeAspect="1"/>
          </p:cNvPicPr>
          <p:nvPr/>
        </p:nvPicPr>
        <p:blipFill rotWithShape="1">
          <a:blip r:embed="rId6"/>
          <a:srcRect t="-410" r="1053" b="11111"/>
          <a:stretch/>
        </p:blipFill>
        <p:spPr>
          <a:xfrm>
            <a:off x="8507996" y="62685"/>
            <a:ext cx="610184" cy="561037"/>
          </a:xfrm>
          <a:prstGeom prst="rect">
            <a:avLst/>
          </a:prstGeom>
        </p:spPr>
      </p:pic>
      <p:pic>
        <p:nvPicPr>
          <p:cNvPr id="16" name="Immagine 1294" descr="Immagine che contiene scuro&#10;&#10;Descrizione generata automaticamente">
            <a:extLst>
              <a:ext uri="{FF2B5EF4-FFF2-40B4-BE49-F238E27FC236}">
                <a16:creationId xmlns:a16="http://schemas.microsoft.com/office/drawing/2014/main" id="{33D1D9E5-BF27-E344-80CF-04FCE5E07C94}"/>
              </a:ext>
            </a:extLst>
          </p:cNvPr>
          <p:cNvPicPr>
            <a:picLocks noChangeAspect="1"/>
          </p:cNvPicPr>
          <p:nvPr/>
        </p:nvPicPr>
        <p:blipFill>
          <a:blip r:embed="rId7"/>
          <a:stretch>
            <a:fillRect/>
          </a:stretch>
        </p:blipFill>
        <p:spPr>
          <a:xfrm>
            <a:off x="9057084" y="571333"/>
            <a:ext cx="739066" cy="728322"/>
          </a:xfrm>
          <a:prstGeom prst="rect">
            <a:avLst/>
          </a:prstGeom>
        </p:spPr>
      </p:pic>
      <p:pic>
        <p:nvPicPr>
          <p:cNvPr id="17" name="Immagine 5" descr="Immagine che contiene scuro&#10;&#10;Descrizione generata automaticamente">
            <a:extLst>
              <a:ext uri="{FF2B5EF4-FFF2-40B4-BE49-F238E27FC236}">
                <a16:creationId xmlns:a16="http://schemas.microsoft.com/office/drawing/2014/main" id="{2B201E3F-AF19-D144-9600-B56FE0106212}"/>
              </a:ext>
            </a:extLst>
          </p:cNvPr>
          <p:cNvPicPr>
            <a:picLocks noChangeAspect="1"/>
          </p:cNvPicPr>
          <p:nvPr/>
        </p:nvPicPr>
        <p:blipFill>
          <a:blip r:embed="rId8"/>
          <a:stretch>
            <a:fillRect/>
          </a:stretch>
        </p:blipFill>
        <p:spPr>
          <a:xfrm>
            <a:off x="8640318" y="577990"/>
            <a:ext cx="728325" cy="717582"/>
          </a:xfrm>
          <a:prstGeom prst="rect">
            <a:avLst/>
          </a:prstGeom>
        </p:spPr>
      </p:pic>
      <p:sp>
        <p:nvSpPr>
          <p:cNvPr id="18" name="Rettangolo con angoli arrotondati 23">
            <a:extLst>
              <a:ext uri="{FF2B5EF4-FFF2-40B4-BE49-F238E27FC236}">
                <a16:creationId xmlns:a16="http://schemas.microsoft.com/office/drawing/2014/main" id="{9556E0AB-4FB5-C14A-BE2A-2D48C1BE0C67}"/>
              </a:ext>
            </a:extLst>
          </p:cNvPr>
          <p:cNvSpPr/>
          <p:nvPr/>
        </p:nvSpPr>
        <p:spPr>
          <a:xfrm>
            <a:off x="9052603" y="1207081"/>
            <a:ext cx="3071664" cy="480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a:t>              </a:t>
            </a:r>
            <a:r>
              <a:rPr lang="it-IT" dirty="0" err="1"/>
              <a:t>Fixed</a:t>
            </a:r>
            <a:r>
              <a:rPr lang="it-IT" dirty="0"/>
              <a:t> </a:t>
            </a:r>
            <a:r>
              <a:rPr lang="it-IT" dirty="0" err="1"/>
              <a:t>bid</a:t>
            </a:r>
            <a:r>
              <a:rPr lang="it-IT" dirty="0"/>
              <a:t> = 3</a:t>
            </a:r>
          </a:p>
          <a:p>
            <a:pPr algn="ctr"/>
            <a:r>
              <a:rPr lang="it-IT" dirty="0">
                <a:ea typeface="+mn-lt"/>
                <a:cs typeface="+mn-lt"/>
              </a:rPr>
              <a:t>          </a:t>
            </a:r>
            <a:r>
              <a:rPr lang="it-IT" dirty="0"/>
              <a:t>    Best </a:t>
            </a:r>
            <a:r>
              <a:rPr lang="it-IT" dirty="0" err="1"/>
              <a:t>price</a:t>
            </a:r>
            <a:r>
              <a:rPr lang="it-IT" dirty="0"/>
              <a:t> = 10</a:t>
            </a:r>
          </a:p>
        </p:txBody>
      </p:sp>
      <p:pic>
        <p:nvPicPr>
          <p:cNvPr id="23" name="Immagine 1296" descr="Immagine che contiene testo, clipart&#10;&#10;Descrizione generata automaticamente">
            <a:extLst>
              <a:ext uri="{FF2B5EF4-FFF2-40B4-BE49-F238E27FC236}">
                <a16:creationId xmlns:a16="http://schemas.microsoft.com/office/drawing/2014/main" id="{237EA74B-8932-B842-AA16-CA4C176F80E0}"/>
              </a:ext>
            </a:extLst>
          </p:cNvPr>
          <p:cNvPicPr>
            <a:picLocks noChangeAspect="1"/>
          </p:cNvPicPr>
          <p:nvPr/>
        </p:nvPicPr>
        <p:blipFill>
          <a:blip r:embed="rId9"/>
          <a:stretch>
            <a:fillRect/>
          </a:stretch>
        </p:blipFill>
        <p:spPr>
          <a:xfrm>
            <a:off x="9202764" y="1008277"/>
            <a:ext cx="835745" cy="814261"/>
          </a:xfrm>
          <a:prstGeom prst="rect">
            <a:avLst/>
          </a:prstGeom>
        </p:spPr>
      </p:pic>
      <p:pic>
        <p:nvPicPr>
          <p:cNvPr id="24" name="Immagine 1297" descr="Immagine che contiene finestra&#10;&#10;Descrizione generata automaticamente">
            <a:extLst>
              <a:ext uri="{FF2B5EF4-FFF2-40B4-BE49-F238E27FC236}">
                <a16:creationId xmlns:a16="http://schemas.microsoft.com/office/drawing/2014/main" id="{955A53B6-BF0E-5247-A9BC-DC8BE4F7D777}"/>
              </a:ext>
            </a:extLst>
          </p:cNvPr>
          <p:cNvPicPr>
            <a:picLocks noChangeAspect="1"/>
          </p:cNvPicPr>
          <p:nvPr/>
        </p:nvPicPr>
        <p:blipFill>
          <a:blip r:embed="rId10"/>
          <a:stretch>
            <a:fillRect/>
          </a:stretch>
        </p:blipFill>
        <p:spPr>
          <a:xfrm>
            <a:off x="8799351" y="1008277"/>
            <a:ext cx="782036" cy="814263"/>
          </a:xfrm>
          <a:prstGeom prst="rect">
            <a:avLst/>
          </a:prstGeom>
        </p:spPr>
      </p:pic>
    </p:spTree>
    <p:extLst>
      <p:ext uri="{BB962C8B-B14F-4D97-AF65-F5344CB8AC3E}">
        <p14:creationId xmlns:p14="http://schemas.microsoft.com/office/powerpoint/2010/main" val="21445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ttangolo arrotondato 48">
            <a:extLst>
              <a:ext uri="{FF2B5EF4-FFF2-40B4-BE49-F238E27FC236}">
                <a16:creationId xmlns:a16="http://schemas.microsoft.com/office/drawing/2014/main" id="{4F3DF8F7-6642-154A-B34E-436A7CBBC4CF}"/>
              </a:ext>
            </a:extLst>
          </p:cNvPr>
          <p:cNvSpPr/>
          <p:nvPr/>
        </p:nvSpPr>
        <p:spPr>
          <a:xfrm>
            <a:off x="801437" y="1975556"/>
            <a:ext cx="5892799" cy="4210755"/>
          </a:xfrm>
          <a:prstGeom prst="roundRect">
            <a:avLst/>
          </a:prstGeom>
          <a:solidFill>
            <a:srgbClr val="FFFF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Rettangolo arrotondato 45">
            <a:extLst>
              <a:ext uri="{FF2B5EF4-FFF2-40B4-BE49-F238E27FC236}">
                <a16:creationId xmlns:a16="http://schemas.microsoft.com/office/drawing/2014/main" id="{EB48ACFA-E8E5-2C4C-BB9C-F361132D2F5F}"/>
              </a:ext>
            </a:extLst>
          </p:cNvPr>
          <p:cNvSpPr/>
          <p:nvPr/>
        </p:nvSpPr>
        <p:spPr>
          <a:xfrm>
            <a:off x="688622" y="1975556"/>
            <a:ext cx="10555111" cy="1343377"/>
          </a:xfrm>
          <a:prstGeom prst="round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10FD2D5-653B-7D43-93C9-271D520E4096}"/>
              </a:ext>
            </a:extLst>
          </p:cNvPr>
          <p:cNvSpPr>
            <a:spLocks noGrp="1"/>
          </p:cNvSpPr>
          <p:nvPr>
            <p:ph type="title"/>
          </p:nvPr>
        </p:nvSpPr>
        <p:spPr/>
        <p:txBody>
          <a:bodyPr/>
          <a:lstStyle/>
          <a:p>
            <a:r>
              <a:rPr lang="it-IT" err="1"/>
              <a:t>Conclusions</a:t>
            </a:r>
            <a:endParaRPr lang="it-IT"/>
          </a:p>
        </p:txBody>
      </p:sp>
      <p:sp>
        <p:nvSpPr>
          <p:cNvPr id="4" name="CasellaDiTesto 3">
            <a:extLst>
              <a:ext uri="{FF2B5EF4-FFF2-40B4-BE49-F238E27FC236}">
                <a16:creationId xmlns:a16="http://schemas.microsoft.com/office/drawing/2014/main" id="{138B7BC4-F855-B54C-8158-87F14750629C}"/>
              </a:ext>
            </a:extLst>
          </p:cNvPr>
          <p:cNvSpPr txBox="1"/>
          <p:nvPr/>
        </p:nvSpPr>
        <p:spPr>
          <a:xfrm>
            <a:off x="944812" y="2390376"/>
            <a:ext cx="2873828" cy="461665"/>
          </a:xfrm>
          <a:prstGeom prst="rect">
            <a:avLst/>
          </a:prstGeom>
          <a:noFill/>
          <a:ln>
            <a:noFill/>
          </a:ln>
        </p:spPr>
        <p:txBody>
          <a:bodyPr wrap="square" rtlCol="0">
            <a:spAutoFit/>
          </a:bodyPr>
          <a:lstStyle/>
          <a:p>
            <a:r>
              <a:rPr lang="it-IT" sz="2400" dirty="0" err="1"/>
              <a:t>Pricing</a:t>
            </a:r>
            <a:r>
              <a:rPr lang="it-IT" sz="2400" dirty="0"/>
              <a:t> </a:t>
            </a:r>
            <a:r>
              <a:rPr lang="it-IT" sz="2400" dirty="0" err="1"/>
              <a:t>Optimization</a:t>
            </a:r>
            <a:endParaRPr lang="it-IT" sz="2400" dirty="0"/>
          </a:p>
        </p:txBody>
      </p:sp>
      <p:sp>
        <p:nvSpPr>
          <p:cNvPr id="5" name="Rettangolo con angoli arrotondati 4">
            <a:extLst>
              <a:ext uri="{FF2B5EF4-FFF2-40B4-BE49-F238E27FC236}">
                <a16:creationId xmlns:a16="http://schemas.microsoft.com/office/drawing/2014/main" id="{F6D5EF67-4663-DF45-BE69-3C35B89B8627}"/>
              </a:ext>
            </a:extLst>
          </p:cNvPr>
          <p:cNvSpPr/>
          <p:nvPr/>
        </p:nvSpPr>
        <p:spPr>
          <a:xfrm>
            <a:off x="944812" y="2389630"/>
            <a:ext cx="2641626" cy="48556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9C9ECB19-DF41-F040-AA09-9C95136AC1C7}"/>
              </a:ext>
            </a:extLst>
          </p:cNvPr>
          <p:cNvSpPr txBox="1"/>
          <p:nvPr/>
        </p:nvSpPr>
        <p:spPr>
          <a:xfrm>
            <a:off x="4269619" y="2389630"/>
            <a:ext cx="3582955" cy="461665"/>
          </a:xfrm>
          <a:prstGeom prst="rect">
            <a:avLst/>
          </a:prstGeom>
          <a:noFill/>
        </p:spPr>
        <p:txBody>
          <a:bodyPr wrap="square" rtlCol="0">
            <a:spAutoFit/>
          </a:bodyPr>
          <a:lstStyle/>
          <a:p>
            <a:r>
              <a:rPr lang="it-IT" sz="2400" err="1"/>
              <a:t>Bid</a:t>
            </a:r>
            <a:r>
              <a:rPr lang="it-IT" sz="2400"/>
              <a:t> </a:t>
            </a:r>
            <a:r>
              <a:rPr lang="it-IT" sz="2400" err="1"/>
              <a:t>Optimization</a:t>
            </a:r>
            <a:endParaRPr lang="it-IT" sz="2400"/>
          </a:p>
        </p:txBody>
      </p:sp>
      <p:sp>
        <p:nvSpPr>
          <p:cNvPr id="7" name="Rettangolo con angoli arrotondati 6">
            <a:extLst>
              <a:ext uri="{FF2B5EF4-FFF2-40B4-BE49-F238E27FC236}">
                <a16:creationId xmlns:a16="http://schemas.microsoft.com/office/drawing/2014/main" id="{07B2332E-D9F9-D947-ACF2-1BA9842EC0D2}"/>
              </a:ext>
            </a:extLst>
          </p:cNvPr>
          <p:cNvSpPr/>
          <p:nvPr/>
        </p:nvSpPr>
        <p:spPr>
          <a:xfrm>
            <a:off x="4269619" y="2379443"/>
            <a:ext cx="2279937" cy="49574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6A8709E4-ED05-0146-A0C6-F580C484047F}"/>
              </a:ext>
            </a:extLst>
          </p:cNvPr>
          <p:cNvSpPr txBox="1"/>
          <p:nvPr/>
        </p:nvSpPr>
        <p:spPr>
          <a:xfrm>
            <a:off x="3747837" y="2447744"/>
            <a:ext cx="395695" cy="461665"/>
          </a:xfrm>
          <a:prstGeom prst="rect">
            <a:avLst/>
          </a:prstGeom>
          <a:noFill/>
        </p:spPr>
        <p:txBody>
          <a:bodyPr wrap="square" rtlCol="0">
            <a:spAutoFit/>
          </a:bodyPr>
          <a:lstStyle/>
          <a:p>
            <a:r>
              <a:rPr lang="it-IT" sz="2400" dirty="0">
                <a:solidFill>
                  <a:schemeClr val="bg1"/>
                </a:solidFill>
              </a:rPr>
              <a:t>+</a:t>
            </a:r>
          </a:p>
        </p:txBody>
      </p:sp>
      <p:sp>
        <p:nvSpPr>
          <p:cNvPr id="14" name="CasellaDiTesto 13">
            <a:extLst>
              <a:ext uri="{FF2B5EF4-FFF2-40B4-BE49-F238E27FC236}">
                <a16:creationId xmlns:a16="http://schemas.microsoft.com/office/drawing/2014/main" id="{B7FF8999-9933-7645-BD29-9B0A15FCFC93}"/>
              </a:ext>
            </a:extLst>
          </p:cNvPr>
          <p:cNvSpPr txBox="1"/>
          <p:nvPr/>
        </p:nvSpPr>
        <p:spPr>
          <a:xfrm>
            <a:off x="7484223" y="2235065"/>
            <a:ext cx="3441554" cy="830997"/>
          </a:xfrm>
          <a:prstGeom prst="rect">
            <a:avLst/>
          </a:prstGeom>
          <a:noFill/>
        </p:spPr>
        <p:txBody>
          <a:bodyPr wrap="square" rtlCol="0">
            <a:spAutoFit/>
          </a:bodyPr>
          <a:lstStyle/>
          <a:p>
            <a:pPr algn="ctr"/>
            <a:r>
              <a:rPr lang="it-IT" sz="2400" dirty="0"/>
              <a:t>Price and </a:t>
            </a:r>
            <a:r>
              <a:rPr lang="it-IT" sz="2400" dirty="0" err="1"/>
              <a:t>Bid</a:t>
            </a:r>
            <a:r>
              <a:rPr lang="it-IT" sz="2400" dirty="0"/>
              <a:t> </a:t>
            </a:r>
            <a:r>
              <a:rPr lang="it-IT" sz="2400" dirty="0" err="1"/>
              <a:t>simultaneous</a:t>
            </a:r>
            <a:r>
              <a:rPr lang="it-IT" sz="2400" dirty="0"/>
              <a:t> </a:t>
            </a:r>
            <a:r>
              <a:rPr lang="it-IT" sz="2400" dirty="0" err="1"/>
              <a:t>optimization</a:t>
            </a:r>
            <a:endParaRPr lang="it-IT" sz="2400" dirty="0"/>
          </a:p>
        </p:txBody>
      </p:sp>
      <p:sp>
        <p:nvSpPr>
          <p:cNvPr id="15" name="Rettangolo con angoli arrotondati 14">
            <a:extLst>
              <a:ext uri="{FF2B5EF4-FFF2-40B4-BE49-F238E27FC236}">
                <a16:creationId xmlns:a16="http://schemas.microsoft.com/office/drawing/2014/main" id="{6D09CDEA-08B9-0943-8622-4A766A361A3F}"/>
              </a:ext>
            </a:extLst>
          </p:cNvPr>
          <p:cNvSpPr/>
          <p:nvPr/>
        </p:nvSpPr>
        <p:spPr>
          <a:xfrm>
            <a:off x="7484224" y="2170097"/>
            <a:ext cx="3441554" cy="8959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EEA4B3B4-7E2B-D54A-85FB-FC04A061A45D}"/>
              </a:ext>
            </a:extLst>
          </p:cNvPr>
          <p:cNvSpPr txBox="1"/>
          <p:nvPr/>
        </p:nvSpPr>
        <p:spPr>
          <a:xfrm>
            <a:off x="3612369" y="3297292"/>
            <a:ext cx="403553" cy="461665"/>
          </a:xfrm>
          <a:prstGeom prst="rect">
            <a:avLst/>
          </a:prstGeom>
          <a:noFill/>
        </p:spPr>
        <p:txBody>
          <a:bodyPr wrap="square" rtlCol="0">
            <a:spAutoFit/>
          </a:bodyPr>
          <a:lstStyle/>
          <a:p>
            <a:r>
              <a:rPr lang="it-IT" sz="2400" dirty="0">
                <a:solidFill>
                  <a:srgbClr val="FFC000"/>
                </a:solidFill>
              </a:rPr>
              <a:t>+</a:t>
            </a:r>
          </a:p>
        </p:txBody>
      </p:sp>
      <p:sp>
        <p:nvSpPr>
          <p:cNvPr id="18" name="CasellaDiTesto 17">
            <a:extLst>
              <a:ext uri="{FF2B5EF4-FFF2-40B4-BE49-F238E27FC236}">
                <a16:creationId xmlns:a16="http://schemas.microsoft.com/office/drawing/2014/main" id="{46793B4B-06EA-8B47-BB22-035258E437A3}"/>
              </a:ext>
            </a:extLst>
          </p:cNvPr>
          <p:cNvSpPr txBox="1"/>
          <p:nvPr/>
        </p:nvSpPr>
        <p:spPr>
          <a:xfrm>
            <a:off x="2454461" y="3782853"/>
            <a:ext cx="2588241" cy="461665"/>
          </a:xfrm>
          <a:prstGeom prst="rect">
            <a:avLst/>
          </a:prstGeom>
          <a:noFill/>
        </p:spPr>
        <p:txBody>
          <a:bodyPr wrap="square" rtlCol="0">
            <a:spAutoFit/>
          </a:bodyPr>
          <a:lstStyle/>
          <a:p>
            <a:r>
              <a:rPr lang="it-IT" sz="2400" dirty="0" err="1"/>
              <a:t>Context</a:t>
            </a:r>
            <a:r>
              <a:rPr lang="it-IT" sz="2400" dirty="0"/>
              <a:t> Generation</a:t>
            </a:r>
          </a:p>
        </p:txBody>
      </p:sp>
      <p:sp>
        <p:nvSpPr>
          <p:cNvPr id="19" name="Rettangolo con angoli arrotondati 18">
            <a:extLst>
              <a:ext uri="{FF2B5EF4-FFF2-40B4-BE49-F238E27FC236}">
                <a16:creationId xmlns:a16="http://schemas.microsoft.com/office/drawing/2014/main" id="{6E75F8BD-5D62-3348-97F6-FACF1B6AA87D}"/>
              </a:ext>
            </a:extLst>
          </p:cNvPr>
          <p:cNvSpPr/>
          <p:nvPr/>
        </p:nvSpPr>
        <p:spPr>
          <a:xfrm>
            <a:off x="2427770" y="3782853"/>
            <a:ext cx="2588237" cy="50634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11AA8245-9B80-1047-8476-A9FC472C031A}"/>
              </a:ext>
            </a:extLst>
          </p:cNvPr>
          <p:cNvSpPr txBox="1"/>
          <p:nvPr/>
        </p:nvSpPr>
        <p:spPr>
          <a:xfrm>
            <a:off x="1506574" y="5091365"/>
            <a:ext cx="4709219" cy="830997"/>
          </a:xfrm>
          <a:prstGeom prst="rect">
            <a:avLst/>
          </a:prstGeom>
          <a:noFill/>
        </p:spPr>
        <p:txBody>
          <a:bodyPr wrap="square" rtlCol="0">
            <a:spAutoFit/>
          </a:bodyPr>
          <a:lstStyle/>
          <a:p>
            <a:pPr algn="ctr"/>
            <a:r>
              <a:rPr lang="it-IT" sz="2400" dirty="0"/>
              <a:t>Price and </a:t>
            </a:r>
            <a:r>
              <a:rPr lang="it-IT" sz="2400" dirty="0" err="1"/>
              <a:t>Bid</a:t>
            </a:r>
            <a:r>
              <a:rPr lang="it-IT" sz="2400" dirty="0"/>
              <a:t> </a:t>
            </a:r>
            <a:r>
              <a:rPr lang="it-IT" sz="2400" dirty="0" err="1"/>
              <a:t>simultaneous</a:t>
            </a:r>
            <a:r>
              <a:rPr lang="it-IT" sz="2400" dirty="0"/>
              <a:t> </a:t>
            </a:r>
            <a:r>
              <a:rPr lang="it-IT" sz="2400" dirty="0" err="1"/>
              <a:t>optimization</a:t>
            </a:r>
            <a:r>
              <a:rPr lang="it-IT" sz="2400" dirty="0"/>
              <a:t> in a </a:t>
            </a:r>
            <a:r>
              <a:rPr lang="it-IT" sz="2400" dirty="0" err="1"/>
              <a:t>disaggregated</a:t>
            </a:r>
            <a:r>
              <a:rPr lang="it-IT" sz="2400" dirty="0"/>
              <a:t> way </a:t>
            </a:r>
          </a:p>
        </p:txBody>
      </p:sp>
      <p:sp>
        <p:nvSpPr>
          <p:cNvPr id="23" name="Rettangolo con angoli arrotondati 22">
            <a:extLst>
              <a:ext uri="{FF2B5EF4-FFF2-40B4-BE49-F238E27FC236}">
                <a16:creationId xmlns:a16="http://schemas.microsoft.com/office/drawing/2014/main" id="{3372FF0F-6F98-9B4E-B16F-9A2321E60BEC}"/>
              </a:ext>
            </a:extLst>
          </p:cNvPr>
          <p:cNvSpPr/>
          <p:nvPr/>
        </p:nvSpPr>
        <p:spPr>
          <a:xfrm>
            <a:off x="1445367" y="5067468"/>
            <a:ext cx="4770426" cy="906973"/>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2F948EBF-74A6-894A-9983-BF93BC9D51AC}"/>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7" name="CasellaDiTesto 26">
            <a:extLst>
              <a:ext uri="{FF2B5EF4-FFF2-40B4-BE49-F238E27FC236}">
                <a16:creationId xmlns:a16="http://schemas.microsoft.com/office/drawing/2014/main" id="{196EB771-BE67-9340-8F95-905575238EC9}"/>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8" name="CasellaDiTesto 27">
            <a:extLst>
              <a:ext uri="{FF2B5EF4-FFF2-40B4-BE49-F238E27FC236}">
                <a16:creationId xmlns:a16="http://schemas.microsoft.com/office/drawing/2014/main" id="{B43E8253-D87C-BD40-A377-EE86CF4C6529}"/>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cxnSp>
        <p:nvCxnSpPr>
          <p:cNvPr id="44" name="Connettore 2 43">
            <a:extLst>
              <a:ext uri="{FF2B5EF4-FFF2-40B4-BE49-F238E27FC236}">
                <a16:creationId xmlns:a16="http://schemas.microsoft.com/office/drawing/2014/main" id="{54E315E7-BCE8-6547-B9B0-FAE0EAC31AA9}"/>
              </a:ext>
            </a:extLst>
          </p:cNvPr>
          <p:cNvCxnSpPr>
            <a:cxnSpLocks/>
          </p:cNvCxnSpPr>
          <p:nvPr/>
        </p:nvCxnSpPr>
        <p:spPr>
          <a:xfrm flipV="1">
            <a:off x="6846752" y="2628427"/>
            <a:ext cx="429561" cy="9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a:extLst>
              <a:ext uri="{FF2B5EF4-FFF2-40B4-BE49-F238E27FC236}">
                <a16:creationId xmlns:a16="http://schemas.microsoft.com/office/drawing/2014/main" id="{F649B45B-A19C-204A-9D45-0C9CB89B571B}"/>
              </a:ext>
            </a:extLst>
          </p:cNvPr>
          <p:cNvCxnSpPr>
            <a:cxnSpLocks/>
          </p:cNvCxnSpPr>
          <p:nvPr/>
        </p:nvCxnSpPr>
        <p:spPr>
          <a:xfrm>
            <a:off x="3875467" y="4492890"/>
            <a:ext cx="6795" cy="5003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53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fill="hold"/>
                                        <p:tgtEl>
                                          <p:spTgt spid="49"/>
                                        </p:tgtEl>
                                        <p:attrNameLst>
                                          <p:attrName>ppt_x</p:attrName>
                                        </p:attrNameLst>
                                      </p:cBhvr>
                                      <p:tavLst>
                                        <p:tav tm="0">
                                          <p:val>
                                            <p:strVal val="#ppt_x"/>
                                          </p:val>
                                        </p:tav>
                                        <p:tav tm="100000">
                                          <p:val>
                                            <p:strVal val="#ppt_x"/>
                                          </p:val>
                                        </p:tav>
                                      </p:tavLst>
                                    </p:anim>
                                    <p:anim calcmode="lin" valueType="num">
                                      <p:cBhvr additive="base">
                                        <p:cTn id="1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BADE5"/>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C727F9A-A6C6-BE4C-8E69-361500314D8D}"/>
              </a:ext>
            </a:extLst>
          </p:cNvPr>
          <p:cNvSpPr txBox="1"/>
          <p:nvPr/>
        </p:nvSpPr>
        <p:spPr>
          <a:xfrm>
            <a:off x="586156" y="2921168"/>
            <a:ext cx="11254154" cy="1015663"/>
          </a:xfrm>
          <a:prstGeom prst="rect">
            <a:avLst/>
          </a:prstGeom>
          <a:noFill/>
        </p:spPr>
        <p:txBody>
          <a:bodyPr wrap="square" rtlCol="0">
            <a:spAutoFit/>
          </a:bodyPr>
          <a:lstStyle/>
          <a:p>
            <a:r>
              <a:rPr lang="it-IT" sz="6000" dirty="0">
                <a:solidFill>
                  <a:schemeClr val="bg1"/>
                </a:solidFill>
              </a:rPr>
              <a:t>THANK YOU FOR THE ATTENTION  </a:t>
            </a:r>
          </a:p>
        </p:txBody>
      </p:sp>
      <p:sp>
        <p:nvSpPr>
          <p:cNvPr id="3" name="CasellaDiTesto 2">
            <a:extLst>
              <a:ext uri="{FF2B5EF4-FFF2-40B4-BE49-F238E27FC236}">
                <a16:creationId xmlns:a16="http://schemas.microsoft.com/office/drawing/2014/main" id="{D5080B9D-5D57-4D41-B901-48D8220BCE50}"/>
              </a:ext>
            </a:extLst>
          </p:cNvPr>
          <p:cNvSpPr txBox="1"/>
          <p:nvPr/>
        </p:nvSpPr>
        <p:spPr>
          <a:xfrm>
            <a:off x="1580445" y="3936831"/>
            <a:ext cx="1630767" cy="369332"/>
          </a:xfrm>
          <a:prstGeom prst="rect">
            <a:avLst/>
          </a:prstGeom>
          <a:noFill/>
        </p:spPr>
        <p:txBody>
          <a:bodyPr wrap="none" rtlCol="0">
            <a:spAutoFit/>
          </a:bodyPr>
          <a:lstStyle/>
          <a:p>
            <a:r>
              <a:rPr lang="it-IT" dirty="0"/>
              <a:t>Claudio Liguoro</a:t>
            </a:r>
          </a:p>
        </p:txBody>
      </p:sp>
      <p:sp>
        <p:nvSpPr>
          <p:cNvPr id="4" name="CasellaDiTesto 3">
            <a:extLst>
              <a:ext uri="{FF2B5EF4-FFF2-40B4-BE49-F238E27FC236}">
                <a16:creationId xmlns:a16="http://schemas.microsoft.com/office/drawing/2014/main" id="{EC04D98B-FB3A-B14D-A23C-E530951FDDE4}"/>
              </a:ext>
            </a:extLst>
          </p:cNvPr>
          <p:cNvSpPr txBox="1"/>
          <p:nvPr/>
        </p:nvSpPr>
        <p:spPr>
          <a:xfrm>
            <a:off x="5204178" y="3936831"/>
            <a:ext cx="1587294" cy="369332"/>
          </a:xfrm>
          <a:prstGeom prst="rect">
            <a:avLst/>
          </a:prstGeom>
          <a:noFill/>
        </p:spPr>
        <p:txBody>
          <a:bodyPr wrap="none" rtlCol="0">
            <a:spAutoFit/>
          </a:bodyPr>
          <a:lstStyle/>
          <a:p>
            <a:r>
              <a:rPr lang="it-IT" dirty="0"/>
              <a:t>Alessia Mapelli</a:t>
            </a:r>
          </a:p>
        </p:txBody>
      </p:sp>
      <p:sp>
        <p:nvSpPr>
          <p:cNvPr id="5" name="CasellaDiTesto 4">
            <a:extLst>
              <a:ext uri="{FF2B5EF4-FFF2-40B4-BE49-F238E27FC236}">
                <a16:creationId xmlns:a16="http://schemas.microsoft.com/office/drawing/2014/main" id="{4085AE46-58E0-2642-AC15-0957BEDCBE27}"/>
              </a:ext>
            </a:extLst>
          </p:cNvPr>
          <p:cNvSpPr txBox="1"/>
          <p:nvPr/>
        </p:nvSpPr>
        <p:spPr>
          <a:xfrm>
            <a:off x="8784438" y="3936831"/>
            <a:ext cx="1371016" cy="369332"/>
          </a:xfrm>
          <a:prstGeom prst="rect">
            <a:avLst/>
          </a:prstGeom>
          <a:noFill/>
        </p:spPr>
        <p:txBody>
          <a:bodyPr wrap="none" rtlCol="0">
            <a:spAutoFit/>
          </a:bodyPr>
          <a:lstStyle/>
          <a:p>
            <a:r>
              <a:rPr lang="it-IT" dirty="0"/>
              <a:t>Sara </a:t>
            </a:r>
            <a:r>
              <a:rPr lang="it-IT" dirty="0" err="1"/>
              <a:t>Tonazzi</a:t>
            </a:r>
            <a:endParaRPr lang="it-IT" dirty="0"/>
          </a:p>
        </p:txBody>
      </p:sp>
    </p:spTree>
    <p:extLst>
      <p:ext uri="{BB962C8B-B14F-4D97-AF65-F5344CB8AC3E}">
        <p14:creationId xmlns:p14="http://schemas.microsoft.com/office/powerpoint/2010/main" val="169495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5" presetClass="entr" presetSubtype="0" fill="hold" grpId="0" nodeType="afterEffect">
                                  <p:stCondLst>
                                    <p:cond delay="0"/>
                                  </p:stCondLst>
                                  <p:iterate type="lt">
                                    <p:tmPct val="0"/>
                                  </p:iterate>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fltVal val="0"/>
                                          </p:val>
                                        </p:tav>
                                        <p:tav tm="100000">
                                          <p:val>
                                            <p:strVal val="#ppt_w"/>
                                          </p:val>
                                        </p:tav>
                                      </p:tavLst>
                                    </p:anim>
                                    <p:anim calcmode="lin" valueType="num">
                                      <p:cBhvr>
                                        <p:cTn id="22" dur="1000" fill="hold"/>
                                        <p:tgtEl>
                                          <p:spTgt spid="4"/>
                                        </p:tgtEl>
                                        <p:attrNameLst>
                                          <p:attrName>ppt_h</p:attrName>
                                        </p:attrNameLst>
                                      </p:cBhvr>
                                      <p:tavLst>
                                        <p:tav tm="0">
                                          <p:val>
                                            <p:fltVal val="0"/>
                                          </p:val>
                                        </p:tav>
                                        <p:tav tm="100000">
                                          <p:val>
                                            <p:strVal val="#ppt_h"/>
                                          </p:val>
                                        </p:tav>
                                      </p:tavLst>
                                    </p:anim>
                                    <p:anim calcmode="lin" valueType="num">
                                      <p:cBhvr>
                                        <p:cTn id="23"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15"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fltVal val="0"/>
                                          </p:val>
                                        </p:tav>
                                        <p:tav tm="100000">
                                          <p:val>
                                            <p:strVal val="#ppt_w"/>
                                          </p:val>
                                        </p:tav>
                                      </p:tavLst>
                                    </p:anim>
                                    <p:anim calcmode="lin" valueType="num">
                                      <p:cBhvr>
                                        <p:cTn id="29" dur="1000" fill="hold"/>
                                        <p:tgtEl>
                                          <p:spTgt spid="5"/>
                                        </p:tgtEl>
                                        <p:attrNameLst>
                                          <p:attrName>ppt_h</p:attrName>
                                        </p:attrNameLst>
                                      </p:cBhvr>
                                      <p:tavLst>
                                        <p:tav tm="0">
                                          <p:val>
                                            <p:fltVal val="0"/>
                                          </p:val>
                                        </p:tav>
                                        <p:tav tm="100000">
                                          <p:val>
                                            <p:strVal val="#ppt_h"/>
                                          </p:val>
                                        </p:tav>
                                      </p:tavLst>
                                    </p:anim>
                                    <p:anim calcmode="lin" valueType="num">
                                      <p:cBhvr>
                                        <p:cTn id="30"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21CF835A-3D49-C042-86E9-177C3BDF9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707" y="3372244"/>
            <a:ext cx="5801194" cy="2900596"/>
          </a:xfrm>
          <a:prstGeom prst="rect">
            <a:avLst/>
          </a:prstGeom>
        </p:spPr>
      </p:pic>
      <p:pic>
        <p:nvPicPr>
          <p:cNvPr id="22" name="Immagine 21">
            <a:extLst>
              <a:ext uri="{FF2B5EF4-FFF2-40B4-BE49-F238E27FC236}">
                <a16:creationId xmlns:a16="http://schemas.microsoft.com/office/drawing/2014/main" id="{9FE301C2-D7A2-C24E-AD34-10694EE19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806" y="470027"/>
            <a:ext cx="5801194" cy="2900597"/>
          </a:xfrm>
          <a:prstGeom prst="rect">
            <a:avLst/>
          </a:prstGeom>
        </p:spPr>
      </p:pic>
      <p:sp>
        <p:nvSpPr>
          <p:cNvPr id="2" name="Titolo 1">
            <a:extLst>
              <a:ext uri="{FF2B5EF4-FFF2-40B4-BE49-F238E27FC236}">
                <a16:creationId xmlns:a16="http://schemas.microsoft.com/office/drawing/2014/main" id="{180162CF-F676-0142-B52D-48892796D0E8}"/>
              </a:ext>
            </a:extLst>
          </p:cNvPr>
          <p:cNvSpPr>
            <a:spLocks noGrp="1"/>
          </p:cNvSpPr>
          <p:nvPr>
            <p:ph type="title"/>
          </p:nvPr>
        </p:nvSpPr>
        <p:spPr>
          <a:xfrm>
            <a:off x="1024128" y="382016"/>
            <a:ext cx="9720072" cy="1499616"/>
          </a:xfrm>
        </p:spPr>
        <p:txBody>
          <a:bodyPr>
            <a:normAutofit/>
          </a:bodyPr>
          <a:lstStyle/>
          <a:p>
            <a:r>
              <a:rPr lang="it-IT">
                <a:solidFill>
                  <a:schemeClr val="tx1"/>
                </a:solidFill>
              </a:rPr>
              <a:t>CONTEXT </a:t>
            </a:r>
            <a:r>
              <a:rPr lang="it-IT" err="1">
                <a:solidFill>
                  <a:schemeClr val="tx1"/>
                </a:solidFill>
              </a:rPr>
              <a:t>Description</a:t>
            </a:r>
            <a:endParaRPr lang="it-IT">
              <a:solidFill>
                <a:schemeClr val="tx1"/>
              </a:solidFill>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3852685-07BD-914E-8E1F-8A982E1A4A5B}"/>
                  </a:ext>
                </a:extLst>
              </p:cNvPr>
              <p:cNvSpPr>
                <a:spLocks noGrp="1"/>
              </p:cNvSpPr>
              <p:nvPr>
                <p:ph idx="1"/>
              </p:nvPr>
            </p:nvSpPr>
            <p:spPr>
              <a:xfrm>
                <a:off x="865196" y="1863261"/>
                <a:ext cx="5684543" cy="1499616"/>
              </a:xfrm>
            </p:spPr>
            <p:txBody>
              <a:bodyPr>
                <a:normAutofit/>
              </a:bodyPr>
              <a:lstStyle/>
              <a:p>
                <a:pPr marL="0" indent="0">
                  <a:lnSpc>
                    <a:spcPct val="150000"/>
                  </a:lnSpc>
                  <a:buNone/>
                </a:pPr>
                <a:r>
                  <a:rPr lang="it-IT" dirty="0" err="1">
                    <a:solidFill>
                      <a:schemeClr val="tx1"/>
                    </a:solidFill>
                  </a:rPr>
                  <a:t>Number</a:t>
                </a:r>
                <a:r>
                  <a:rPr lang="it-IT" dirty="0">
                    <a:solidFill>
                      <a:schemeClr val="tx1"/>
                    </a:solidFill>
                  </a:rPr>
                  <a:t> of </a:t>
                </a:r>
                <a:r>
                  <a:rPr lang="it-IT" dirty="0" err="1">
                    <a:solidFill>
                      <a:schemeClr val="tx1"/>
                    </a:solidFill>
                  </a:rPr>
                  <a:t>daily</a:t>
                </a:r>
                <a:r>
                  <a:rPr lang="it-IT" dirty="0">
                    <a:solidFill>
                      <a:schemeClr val="tx1"/>
                    </a:solidFill>
                  </a:rPr>
                  <a:t> </a:t>
                </a:r>
                <a:r>
                  <a:rPr lang="it-IT" dirty="0" err="1">
                    <a:solidFill>
                      <a:schemeClr val="tx1"/>
                    </a:solidFill>
                  </a:rPr>
                  <a:t>clicks</a:t>
                </a:r>
                <a:r>
                  <a:rPr lang="it-IT" dirty="0">
                    <a:solidFill>
                      <a:schemeClr val="tx1"/>
                    </a:solidFill>
                  </a:rPr>
                  <a:t>:</a:t>
                </a:r>
              </a:p>
              <a:p>
                <a:pPr marL="0" indent="0">
                  <a:lnSpc>
                    <a:spcPct val="150000"/>
                  </a:lnSpc>
                  <a:buNone/>
                </a:pPr>
                <a14:m>
                  <m:oMathPara xmlns:m="http://schemas.openxmlformats.org/officeDocument/2006/math">
                    <m:oMathParaPr>
                      <m:jc m:val="centerGroup"/>
                    </m:oMathParaPr>
                    <m:oMath xmlns:m="http://schemas.openxmlformats.org/officeDocument/2006/math">
                      <m:r>
                        <m:rPr>
                          <m:sty m:val="p"/>
                        </m:rPr>
                        <a:rPr lang="en-US">
                          <a:solidFill>
                            <a:schemeClr val="tx1"/>
                          </a:solidFill>
                          <a:latin typeface="Cambria Math" panose="02040503050406030204" pitchFamily="18" charset="0"/>
                        </a:rPr>
                        <m:t>n</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b</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N</m:t>
                      </m:r>
                      <m:d>
                        <m:dPr>
                          <m:ctrlPr>
                            <a:rPr lang="it-IT"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sSup>
                            <m:sSupPr>
                              <m:ctrlPr>
                                <a:rPr lang="it-IT"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e</m:t>
                              </m:r>
                            </m:e>
                            <m:sup>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αb</m:t>
                              </m:r>
                            </m:sup>
                          </m:sSup>
                        </m:e>
                      </m:d>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𝒩</m:t>
                      </m:r>
                      <m:r>
                        <a:rPr lang="en-US">
                          <a:solidFill>
                            <a:schemeClr val="tx1"/>
                          </a:solidFill>
                          <a:latin typeface="Cambria Math" panose="02040503050406030204" pitchFamily="18" charset="0"/>
                        </a:rPr>
                        <m:t>(0,2)</m:t>
                      </m:r>
                    </m:oMath>
                  </m:oMathPara>
                </a14:m>
                <a:endParaRPr lang="it-IT" dirty="0">
                  <a:solidFill>
                    <a:schemeClr val="tx1"/>
                  </a:solidFill>
                  <a:effectLst/>
                </a:endParaRPr>
              </a:p>
            </p:txBody>
          </p:sp>
        </mc:Choice>
        <mc:Fallback xmlns="">
          <p:sp>
            <p:nvSpPr>
              <p:cNvPr id="3" name="Segnaposto contenuto 2">
                <a:extLst>
                  <a:ext uri="{FF2B5EF4-FFF2-40B4-BE49-F238E27FC236}">
                    <a16:creationId xmlns:a16="http://schemas.microsoft.com/office/drawing/2014/main" id="{53852685-07BD-914E-8E1F-8A982E1A4A5B}"/>
                  </a:ext>
                </a:extLst>
              </p:cNvPr>
              <p:cNvSpPr>
                <a:spLocks noGrp="1" noRot="1" noChangeAspect="1" noMove="1" noResize="1" noEditPoints="1" noAdjustHandles="1" noChangeArrowheads="1" noChangeShapeType="1" noTextEdit="1"/>
              </p:cNvSpPr>
              <p:nvPr>
                <p:ph idx="1"/>
              </p:nvPr>
            </p:nvSpPr>
            <p:spPr>
              <a:xfrm>
                <a:off x="865196" y="1863261"/>
                <a:ext cx="5684543" cy="1499616"/>
              </a:xfrm>
              <a:blipFill>
                <a:blip r:embed="rId5"/>
                <a:stretch>
                  <a:fillRect l="-2253"/>
                </a:stretch>
              </a:blipFill>
            </p:spPr>
            <p:txBody>
              <a:bodyPr/>
              <a:lstStyle/>
              <a:p>
                <a:r>
                  <a:rPr lang="en-US">
                    <a:noFill/>
                  </a:rPr>
                  <a:t> </a:t>
                </a:r>
              </a:p>
            </p:txBody>
          </p:sp>
        </mc:Fallback>
      </mc:AlternateContent>
      <p:sp>
        <p:nvSpPr>
          <p:cNvPr id="24" name="CasellaDiTesto 23">
            <a:extLst>
              <a:ext uri="{FF2B5EF4-FFF2-40B4-BE49-F238E27FC236}">
                <a16:creationId xmlns:a16="http://schemas.microsoft.com/office/drawing/2014/main" id="{4EFEFBB5-E9E6-214C-A42D-1D25DE3B6783}"/>
              </a:ext>
            </a:extLst>
          </p:cNvPr>
          <p:cNvSpPr txBox="1"/>
          <p:nvPr/>
        </p:nvSpPr>
        <p:spPr>
          <a:xfrm>
            <a:off x="1084088" y="1341091"/>
            <a:ext cx="5801194" cy="369332"/>
          </a:xfrm>
          <a:prstGeom prst="rect">
            <a:avLst/>
          </a:prstGeom>
          <a:noFill/>
        </p:spPr>
        <p:txBody>
          <a:bodyPr wrap="square" rtlCol="0">
            <a:spAutoFit/>
          </a:bodyPr>
          <a:lstStyle/>
          <a:p>
            <a:r>
              <a:rPr lang="it-IT" dirty="0" err="1"/>
              <a:t>Bid</a:t>
            </a:r>
            <a:r>
              <a:rPr lang="it-IT" dirty="0"/>
              <a:t> </a:t>
            </a:r>
            <a:r>
              <a:rPr lang="it-IT" dirty="0" err="1"/>
              <a:t>Related</a:t>
            </a:r>
            <a:r>
              <a:rPr lang="it-IT" dirty="0"/>
              <a:t> </a:t>
            </a:r>
            <a:r>
              <a:rPr lang="it-IT" dirty="0" err="1"/>
              <a:t>Parameters</a:t>
            </a:r>
            <a:endParaRPr lang="it-IT" dirty="0"/>
          </a:p>
        </p:txBody>
      </p:sp>
      <p:sp>
        <p:nvSpPr>
          <p:cNvPr id="29" name="CasellaDiTesto 28">
            <a:extLst>
              <a:ext uri="{FF2B5EF4-FFF2-40B4-BE49-F238E27FC236}">
                <a16:creationId xmlns:a16="http://schemas.microsoft.com/office/drawing/2014/main" id="{D6843515-F535-7849-9C2D-6FE600C0738C}"/>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31" name="CasellaDiTesto 30">
            <a:extLst>
              <a:ext uri="{FF2B5EF4-FFF2-40B4-BE49-F238E27FC236}">
                <a16:creationId xmlns:a16="http://schemas.microsoft.com/office/drawing/2014/main" id="{98B5DF95-1DF3-BD47-BB85-111D00ADDB81}"/>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33" name="CasellaDiTesto 32">
            <a:extLst>
              <a:ext uri="{FF2B5EF4-FFF2-40B4-BE49-F238E27FC236}">
                <a16:creationId xmlns:a16="http://schemas.microsoft.com/office/drawing/2014/main" id="{763CAB9B-A837-1447-8309-F12FB0111E10}"/>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mc:AlternateContent xmlns:mc="http://schemas.openxmlformats.org/markup-compatibility/2006" xmlns:a14="http://schemas.microsoft.com/office/drawing/2010/main">
        <mc:Choice Requires="a14">
          <p:sp>
            <p:nvSpPr>
              <p:cNvPr id="35" name="Segnaposto contenuto 2">
                <a:extLst>
                  <a:ext uri="{FF2B5EF4-FFF2-40B4-BE49-F238E27FC236}">
                    <a16:creationId xmlns:a16="http://schemas.microsoft.com/office/drawing/2014/main" id="{E8F047D0-1A69-A940-80A7-9BE36007B92A}"/>
                  </a:ext>
                </a:extLst>
              </p:cNvPr>
              <p:cNvSpPr txBox="1">
                <a:spLocks/>
              </p:cNvSpPr>
              <p:nvPr/>
            </p:nvSpPr>
            <p:spPr>
              <a:xfrm>
                <a:off x="546924" y="4292017"/>
                <a:ext cx="6190130" cy="1117803"/>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buFont typeface="Tw Cen MT" panose="020B0602020104020603" pitchFamily="34" charset="0"/>
                  <a:buNone/>
                </a:pPr>
                <a:r>
                  <a:rPr lang="it-IT" dirty="0" err="1"/>
                  <a:t>Cost</a:t>
                </a:r>
                <a:r>
                  <a:rPr lang="it-IT" dirty="0"/>
                  <a:t> per click:</a:t>
                </a:r>
              </a:p>
              <a:p>
                <a:pPr marL="0" indent="0">
                  <a:lnSpc>
                    <a:spcPct val="100000"/>
                  </a:lnSpc>
                  <a:buFont typeface="Tw Cen MT" panose="020B0602020104020603" pitchFamily="34" charset="0"/>
                  <a:buNone/>
                </a:pPr>
                <a:r>
                  <a:rPr lang="it-IT" dirty="0"/>
                  <a:t>	</a:t>
                </a:r>
                <a14:m>
                  <m:oMath xmlns:m="http://schemas.openxmlformats.org/officeDocument/2006/math">
                    <m:r>
                      <m:rPr>
                        <m:sty m:val="p"/>
                      </m:rPr>
                      <a:rPr lang="en-US" smtClean="0">
                        <a:latin typeface="Cambria Math" panose="02040503050406030204" pitchFamily="18" charset="0"/>
                      </a:rPr>
                      <m:t>c</m:t>
                    </m:r>
                    <m:r>
                      <a:rPr lang="en-US" smtClean="0">
                        <a:latin typeface="Cambria Math" panose="02040503050406030204" pitchFamily="18" charset="0"/>
                      </a:rPr>
                      <m:t>(</m:t>
                    </m:r>
                    <m:r>
                      <m:rPr>
                        <m:sty m:val="p"/>
                      </m:rPr>
                      <a:rPr lang="en-US" smtClean="0">
                        <a:latin typeface="Cambria Math" panose="02040503050406030204" pitchFamily="18" charset="0"/>
                      </a:rPr>
                      <m:t>b</m:t>
                    </m:r>
                    <m:r>
                      <a:rPr lang="en-US" smtClean="0">
                        <a:latin typeface="Cambria Math" panose="02040503050406030204" pitchFamily="18" charset="0"/>
                      </a:rPr>
                      <m:t>)=</m:t>
                    </m:r>
                    <m:r>
                      <m:rPr>
                        <m:sty m:val="p"/>
                      </m:rPr>
                      <a:rPr lang="en-US" smtClean="0">
                        <a:latin typeface="Cambria Math" panose="02040503050406030204" pitchFamily="18" charset="0"/>
                      </a:rPr>
                      <m:t>b</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𝒰</m:t>
                    </m:r>
                    <m:r>
                      <a:rPr lang="en-US">
                        <a:latin typeface="Cambria Math" panose="02040503050406030204" pitchFamily="18" charset="0"/>
                      </a:rPr>
                      <m:t>[0,</m:t>
                    </m:r>
                    <m:f>
                      <m:fPr>
                        <m:ctrlPr>
                          <a:rPr lang="it-IT" i="1">
                            <a:latin typeface="Cambria Math" panose="02040503050406030204" pitchFamily="18" charset="0"/>
                          </a:rPr>
                        </m:ctrlPr>
                      </m:fPr>
                      <m:num>
                        <m:r>
                          <m:rPr>
                            <m:sty m:val="p"/>
                          </m:rPr>
                          <a:rPr lang="en-US">
                            <a:latin typeface="Cambria Math" panose="02040503050406030204" pitchFamily="18" charset="0"/>
                          </a:rPr>
                          <m:t>b</m:t>
                        </m:r>
                      </m:num>
                      <m:den>
                        <m:r>
                          <m:rPr>
                            <m:sty m:val="p"/>
                          </m:rPr>
                          <a:rPr lang="en-US">
                            <a:latin typeface="Cambria Math" panose="02040503050406030204" pitchFamily="18" charset="0"/>
                          </a:rPr>
                          <m:t>k</m:t>
                        </m:r>
                      </m:den>
                    </m:f>
                    <m:r>
                      <a:rPr lang="en-US">
                        <a:latin typeface="Cambria Math" panose="02040503050406030204" pitchFamily="18" charset="0"/>
                      </a:rPr>
                      <m:t> ]</m:t>
                    </m:r>
                  </m:oMath>
                </a14:m>
                <a:r>
                  <a:rPr lang="it-IT" dirty="0"/>
                  <a:t>  </a:t>
                </a:r>
              </a:p>
              <a:p>
                <a:pPr marL="0" indent="0">
                  <a:buFont typeface="Tw Cen MT" panose="020B0602020104020603" pitchFamily="34" charset="0"/>
                  <a:buNone/>
                </a:pPr>
                <a:endParaRPr lang="it-IT" dirty="0"/>
              </a:p>
            </p:txBody>
          </p:sp>
        </mc:Choice>
        <mc:Fallback xmlns="">
          <p:sp>
            <p:nvSpPr>
              <p:cNvPr id="35" name="Segnaposto contenuto 2">
                <a:extLst>
                  <a:ext uri="{FF2B5EF4-FFF2-40B4-BE49-F238E27FC236}">
                    <a16:creationId xmlns:a16="http://schemas.microsoft.com/office/drawing/2014/main" id="{E8F047D0-1A69-A940-80A7-9BE36007B92A}"/>
                  </a:ext>
                </a:extLst>
              </p:cNvPr>
              <p:cNvSpPr txBox="1">
                <a:spLocks noRot="1" noChangeAspect="1" noMove="1" noResize="1" noEditPoints="1" noAdjustHandles="1" noChangeArrowheads="1" noChangeShapeType="1" noTextEdit="1"/>
              </p:cNvSpPr>
              <p:nvPr/>
            </p:nvSpPr>
            <p:spPr>
              <a:xfrm>
                <a:off x="546924" y="4292017"/>
                <a:ext cx="6190130" cy="1117803"/>
              </a:xfrm>
              <a:prstGeom prst="rect">
                <a:avLst/>
              </a:prstGeom>
              <a:blipFill>
                <a:blip r:embed="rId6"/>
                <a:stretch>
                  <a:fillRect l="-2069" t="-7104"/>
                </a:stretch>
              </a:blipFill>
            </p:spPr>
            <p:txBody>
              <a:bodyPr/>
              <a:lstStyle/>
              <a:p>
                <a:r>
                  <a:rPr lang="en-US">
                    <a:noFill/>
                  </a:rPr>
                  <a:t> </a:t>
                </a:r>
              </a:p>
            </p:txBody>
          </p:sp>
        </mc:Fallback>
      </mc:AlternateContent>
      <p:sp>
        <p:nvSpPr>
          <p:cNvPr id="5" name="Rettangolo con angoli arrotondati 4">
            <a:extLst>
              <a:ext uri="{FF2B5EF4-FFF2-40B4-BE49-F238E27FC236}">
                <a16:creationId xmlns:a16="http://schemas.microsoft.com/office/drawing/2014/main" id="{304EE731-50AC-FC4C-A32F-E815B178A073}"/>
              </a:ext>
            </a:extLst>
          </p:cNvPr>
          <p:cNvSpPr/>
          <p:nvPr/>
        </p:nvSpPr>
        <p:spPr>
          <a:xfrm>
            <a:off x="1731274" y="2504039"/>
            <a:ext cx="3821430" cy="546961"/>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AC0C1B02-9213-C643-8E58-FF5B5708D3F3}"/>
              </a:ext>
            </a:extLst>
          </p:cNvPr>
          <p:cNvSpPr/>
          <p:nvPr/>
        </p:nvSpPr>
        <p:spPr>
          <a:xfrm>
            <a:off x="1383030" y="4775519"/>
            <a:ext cx="2514600" cy="5965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9174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9" presetClass="entr" presetSubtype="0" fill="hold" grpId="1"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par>
                          <p:cTn id="21" fill="hold">
                            <p:stCondLst>
                              <p:cond delay="2000"/>
                            </p:stCondLst>
                            <p:childTnLst>
                              <p:par>
                                <p:cTn id="22" presetID="26" presetClass="emph" presetSubtype="0" fill="hold" grpId="0" nodeType="afterEffect">
                                  <p:stCondLst>
                                    <p:cond delay="0"/>
                                  </p:stCondLst>
                                  <p:childTnLst>
                                    <p:animEffect transition="out" filter="fade">
                                      <p:cBhvr>
                                        <p:cTn id="23" dur="500" tmFilter="0, 0; .2, .5; .8, .5; 1, 0"/>
                                        <p:tgtEl>
                                          <p:spTgt spid="6"/>
                                        </p:tgtEl>
                                      </p:cBhvr>
                                    </p:animEffect>
                                    <p:animScale>
                                      <p:cBhvr>
                                        <p:cTn id="24" dur="250" autoRev="1" fill="hold"/>
                                        <p:tgtEl>
                                          <p:spTgt spid="6"/>
                                        </p:tgtEl>
                                      </p:cBhvr>
                                      <p:by x="105000" y="105000"/>
                                    </p:animScale>
                                  </p:childTnLst>
                                </p:cTn>
                              </p:par>
                            </p:childTnLst>
                          </p:cTn>
                        </p:par>
                        <p:par>
                          <p:cTn id="25" fill="hold">
                            <p:stCondLst>
                              <p:cond delay="2500"/>
                            </p:stCondLst>
                            <p:childTnLst>
                              <p:par>
                                <p:cTn id="26" presetID="2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E94F8-398C-CB4D-B247-232F3BB2F367}"/>
              </a:ext>
            </a:extLst>
          </p:cNvPr>
          <p:cNvSpPr>
            <a:spLocks noGrp="1"/>
          </p:cNvSpPr>
          <p:nvPr>
            <p:ph type="title"/>
          </p:nvPr>
        </p:nvSpPr>
        <p:spPr>
          <a:xfrm>
            <a:off x="1024128" y="382016"/>
            <a:ext cx="6066818" cy="1499616"/>
          </a:xfrm>
        </p:spPr>
        <p:txBody>
          <a:bodyPr>
            <a:normAutofit/>
          </a:bodyPr>
          <a:lstStyle/>
          <a:p>
            <a:r>
              <a:rPr lang="it-IT" err="1"/>
              <a:t>Context</a:t>
            </a:r>
            <a:r>
              <a:rPr lang="it-IT"/>
              <a:t> </a:t>
            </a:r>
            <a:r>
              <a:rPr lang="it-IT" err="1"/>
              <a:t>description</a:t>
            </a:r>
            <a:endParaRPr lang="it-IT"/>
          </a:p>
        </p:txBody>
      </p:sp>
      <p:pic>
        <p:nvPicPr>
          <p:cNvPr id="5" name="Immagine 4">
            <a:extLst>
              <a:ext uri="{FF2B5EF4-FFF2-40B4-BE49-F238E27FC236}">
                <a16:creationId xmlns:a16="http://schemas.microsoft.com/office/drawing/2014/main" id="{68BF9A9B-98C1-1446-B558-5ED5A0605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028" y="3397002"/>
            <a:ext cx="5825772" cy="2912887"/>
          </a:xfrm>
          <a:prstGeom prst="rect">
            <a:avLst/>
          </a:prstGeom>
        </p:spPr>
      </p:pic>
      <p:pic>
        <p:nvPicPr>
          <p:cNvPr id="4" name="Immagine 3">
            <a:extLst>
              <a:ext uri="{FF2B5EF4-FFF2-40B4-BE49-F238E27FC236}">
                <a16:creationId xmlns:a16="http://schemas.microsoft.com/office/drawing/2014/main" id="{86DE4E26-E4D5-5D49-8840-68A1BDA26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8123" y="434781"/>
            <a:ext cx="5825772" cy="2912887"/>
          </a:xfrm>
          <a:prstGeom prst="rect">
            <a:avLst/>
          </a:prstGeom>
        </p:spPr>
      </p:pic>
      <p:sp>
        <p:nvSpPr>
          <p:cNvPr id="3" name="Segnaposto contenuto 2">
            <a:extLst>
              <a:ext uri="{FF2B5EF4-FFF2-40B4-BE49-F238E27FC236}">
                <a16:creationId xmlns:a16="http://schemas.microsoft.com/office/drawing/2014/main" id="{390E0701-CAC9-9649-BF7B-51E0C0CB2CF4}"/>
              </a:ext>
            </a:extLst>
          </p:cNvPr>
          <p:cNvSpPr>
            <a:spLocks noGrp="1"/>
          </p:cNvSpPr>
          <p:nvPr>
            <p:ph idx="1"/>
          </p:nvPr>
        </p:nvSpPr>
        <p:spPr>
          <a:xfrm>
            <a:off x="1069098" y="2249424"/>
            <a:ext cx="6489217" cy="1260909"/>
          </a:xfrm>
        </p:spPr>
        <p:txBody>
          <a:bodyPr vert="horz" lIns="45720" tIns="45720" rIns="45720" bIns="45720" rtlCol="0" anchor="t">
            <a:normAutofit/>
          </a:bodyPr>
          <a:lstStyle/>
          <a:p>
            <a:r>
              <a:rPr lang="it-IT" dirty="0"/>
              <a:t>Conversion rate:</a:t>
            </a:r>
          </a:p>
          <a:p>
            <a:pPr marL="0" indent="0">
              <a:buNone/>
            </a:pPr>
            <a:r>
              <a:rPr lang="it-IT" dirty="0"/>
              <a:t>	</a:t>
            </a:r>
            <a:r>
              <a:rPr lang="it-IT" dirty="0" err="1"/>
              <a:t>Cubic</a:t>
            </a:r>
            <a:r>
              <a:rPr lang="it-IT" dirty="0"/>
              <a:t> </a:t>
            </a:r>
            <a:r>
              <a:rPr lang="it-IT" dirty="0" err="1"/>
              <a:t>interpolation</a:t>
            </a:r>
            <a:r>
              <a:rPr lang="it-IT" dirty="0"/>
              <a:t> of a </a:t>
            </a:r>
            <a:r>
              <a:rPr lang="it-IT" dirty="0" err="1"/>
              <a:t>noisy</a:t>
            </a:r>
            <a:r>
              <a:rPr lang="it-IT" dirty="0"/>
              <a:t> </a:t>
            </a:r>
            <a:r>
              <a:rPr lang="it-IT" dirty="0" err="1"/>
              <a:t>function</a:t>
            </a:r>
            <a:r>
              <a:rPr lang="it-IT" dirty="0"/>
              <a:t> in the 	</a:t>
            </a:r>
            <a:r>
              <a:rPr lang="it-IT" dirty="0" err="1"/>
              <a:t>prices</a:t>
            </a:r>
            <a:r>
              <a:rPr lang="it-IT" dirty="0"/>
              <a:t> [</a:t>
            </a:r>
            <a:r>
              <a:rPr lang="en-US" dirty="0"/>
              <a:t>3, 6,  9, 12, 15</a:t>
            </a:r>
            <a:r>
              <a:rPr lang="it-IT" dirty="0"/>
              <a:t>]</a:t>
            </a:r>
          </a:p>
        </p:txBody>
      </p:sp>
      <p:sp>
        <p:nvSpPr>
          <p:cNvPr id="15" name="CasellaDiTesto 14">
            <a:extLst>
              <a:ext uri="{FF2B5EF4-FFF2-40B4-BE49-F238E27FC236}">
                <a16:creationId xmlns:a16="http://schemas.microsoft.com/office/drawing/2014/main" id="{D9B913DB-6AB1-F944-84B1-D4DB7B3EFF32}"/>
              </a:ext>
            </a:extLst>
          </p:cNvPr>
          <p:cNvSpPr txBox="1"/>
          <p:nvPr/>
        </p:nvSpPr>
        <p:spPr>
          <a:xfrm>
            <a:off x="1069098" y="1331686"/>
            <a:ext cx="5801194" cy="369332"/>
          </a:xfrm>
          <a:prstGeom prst="rect">
            <a:avLst/>
          </a:prstGeom>
          <a:noFill/>
        </p:spPr>
        <p:txBody>
          <a:bodyPr wrap="square" rtlCol="0">
            <a:spAutoFit/>
          </a:bodyPr>
          <a:lstStyle/>
          <a:p>
            <a:r>
              <a:rPr lang="it-IT" dirty="0"/>
              <a:t>Price </a:t>
            </a:r>
            <a:r>
              <a:rPr lang="it-IT" dirty="0" err="1"/>
              <a:t>Related</a:t>
            </a:r>
            <a:r>
              <a:rPr lang="it-IT" dirty="0"/>
              <a:t> </a:t>
            </a:r>
            <a:r>
              <a:rPr lang="it-IT" dirty="0" err="1"/>
              <a:t>Parameters</a:t>
            </a:r>
            <a:endParaRPr lang="it-IT" dirty="0"/>
          </a:p>
        </p:txBody>
      </p:sp>
      <p:sp>
        <p:nvSpPr>
          <p:cNvPr id="20" name="CasellaDiTesto 19">
            <a:extLst>
              <a:ext uri="{FF2B5EF4-FFF2-40B4-BE49-F238E27FC236}">
                <a16:creationId xmlns:a16="http://schemas.microsoft.com/office/drawing/2014/main" id="{DDC8642A-536E-FE4A-BC55-7DA21BAD1A71}"/>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1" name="CasellaDiTesto 20">
            <a:extLst>
              <a:ext uri="{FF2B5EF4-FFF2-40B4-BE49-F238E27FC236}">
                <a16:creationId xmlns:a16="http://schemas.microsoft.com/office/drawing/2014/main" id="{A6D88898-19F2-5C4A-98EE-53EF0661E312}"/>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2" name="CasellaDiTesto 21">
            <a:extLst>
              <a:ext uri="{FF2B5EF4-FFF2-40B4-BE49-F238E27FC236}">
                <a16:creationId xmlns:a16="http://schemas.microsoft.com/office/drawing/2014/main" id="{B7054C12-B132-124A-9897-E79D493A78B1}"/>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mc:AlternateContent xmlns:mc="http://schemas.openxmlformats.org/markup-compatibility/2006" xmlns:a14="http://schemas.microsoft.com/office/drawing/2010/main">
        <mc:Choice Requires="a14">
          <p:sp>
            <p:nvSpPr>
              <p:cNvPr id="23" name="Segnaposto contenuto 2">
                <a:extLst>
                  <a:ext uri="{FF2B5EF4-FFF2-40B4-BE49-F238E27FC236}">
                    <a16:creationId xmlns:a16="http://schemas.microsoft.com/office/drawing/2014/main" id="{952818E0-65B2-724D-8EE1-A35302AF7C7F}"/>
                  </a:ext>
                </a:extLst>
              </p:cNvPr>
              <p:cNvSpPr txBox="1">
                <a:spLocks/>
              </p:cNvSpPr>
              <p:nvPr/>
            </p:nvSpPr>
            <p:spPr>
              <a:xfrm>
                <a:off x="406381" y="4316466"/>
                <a:ext cx="4100496" cy="126090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nSpc>
                    <a:spcPct val="150000"/>
                  </a:lnSpc>
                </a:pPr>
                <a:r>
                  <a:rPr lang="it-IT" err="1"/>
                  <a:t>Returns</a:t>
                </a:r>
                <a:r>
                  <a:rPr lang="it-IT"/>
                  <a:t> </a:t>
                </a:r>
                <a:r>
                  <a:rPr lang="it-IT" err="1"/>
                  <a:t>probability</a:t>
                </a:r>
                <a:r>
                  <a:rPr lang="it-IT"/>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en-US" i="1">
                              <a:latin typeface="Cambria Math" panose="02040503050406030204" pitchFamily="18" charset="0"/>
                            </a:rPr>
                            <m:t>ℙ</m:t>
                          </m:r>
                        </m:e>
                        <m:sub>
                          <m:r>
                            <a:rPr lang="en-US" i="1">
                              <a:latin typeface="Cambria Math" panose="02040503050406030204" pitchFamily="18" charset="0"/>
                            </a:rPr>
                            <m:t>𝜆</m:t>
                          </m:r>
                        </m:sub>
                      </m:sSub>
                      <m:d>
                        <m:dPr>
                          <m:ctrlPr>
                            <a:rPr lang="it-IT" i="1">
                              <a:latin typeface="Cambria Math" panose="02040503050406030204" pitchFamily="18" charset="0"/>
                            </a:rPr>
                          </m:ctrlPr>
                        </m:dPr>
                        <m:e>
                          <m:r>
                            <a:rPr lang="en-US" i="1">
                              <a:latin typeface="Cambria Math" panose="02040503050406030204" pitchFamily="18" charset="0"/>
                            </a:rPr>
                            <m:t>𝑛</m:t>
                          </m:r>
                        </m:e>
                      </m:d>
                      <m:r>
                        <a:rPr lang="en-US">
                          <a:latin typeface="Cambria Math" panose="02040503050406030204" pitchFamily="18" charset="0"/>
                        </a:rPr>
                        <m:t>=</m:t>
                      </m:r>
                      <m:f>
                        <m:fPr>
                          <m:ctrlPr>
                            <a:rPr lang="it-IT" i="1">
                              <a:latin typeface="Cambria Math" panose="02040503050406030204" pitchFamily="18" charset="0"/>
                            </a:rPr>
                          </m:ctrlPr>
                        </m:fPr>
                        <m:num>
                          <m:sSup>
                            <m:sSupPr>
                              <m:ctrlPr>
                                <a:rPr lang="it-IT" i="1">
                                  <a:latin typeface="Cambria Math" panose="02040503050406030204" pitchFamily="18" charset="0"/>
                                </a:rPr>
                              </m:ctrlPr>
                            </m:sSupPr>
                            <m:e>
                              <m:d>
                                <m:dPr>
                                  <m:ctrlPr>
                                    <a:rPr lang="it-IT" i="1">
                                      <a:latin typeface="Cambria Math" panose="02040503050406030204" pitchFamily="18" charset="0"/>
                                    </a:rPr>
                                  </m:ctrlPr>
                                </m:dPr>
                                <m:e>
                                  <m:r>
                                    <a:rPr lang="en-US" i="1">
                                      <a:latin typeface="Cambria Math" panose="02040503050406030204" pitchFamily="18" charset="0"/>
                                    </a:rPr>
                                    <m:t>𝜆</m:t>
                                  </m:r>
                                </m:e>
                              </m:d>
                            </m:e>
                            <m:sup>
                              <m:r>
                                <a:rPr lang="en-US" i="1">
                                  <a:latin typeface="Cambria Math" panose="02040503050406030204" pitchFamily="18" charset="0"/>
                                </a:rPr>
                                <m:t>𝑛</m:t>
                              </m:r>
                            </m:sup>
                          </m:sSup>
                        </m:num>
                        <m:den>
                          <m:r>
                            <a:rPr lang="en-US" i="1">
                              <a:latin typeface="Cambria Math" panose="02040503050406030204" pitchFamily="18" charset="0"/>
                            </a:rPr>
                            <m:t>𝑛</m:t>
                          </m:r>
                          <m:r>
                            <a:rPr lang="en-US">
                              <a:latin typeface="Cambria Math" panose="02040503050406030204" pitchFamily="18" charset="0"/>
                            </a:rPr>
                            <m:t>!</m:t>
                          </m:r>
                        </m:den>
                      </m:f>
                      <m:sSup>
                        <m:sSupPr>
                          <m:ctrlPr>
                            <a:rPr lang="it-IT"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𝜆</m:t>
                          </m:r>
                        </m:sup>
                      </m:sSup>
                    </m:oMath>
                  </m:oMathPara>
                </a14:m>
                <a:endParaRPr lang="it-IT"/>
              </a:p>
            </p:txBody>
          </p:sp>
        </mc:Choice>
        <mc:Fallback xmlns="">
          <p:sp>
            <p:nvSpPr>
              <p:cNvPr id="23" name="Segnaposto contenuto 2">
                <a:extLst>
                  <a:ext uri="{FF2B5EF4-FFF2-40B4-BE49-F238E27FC236}">
                    <a16:creationId xmlns:a16="http://schemas.microsoft.com/office/drawing/2014/main" id="{952818E0-65B2-724D-8EE1-A35302AF7C7F}"/>
                  </a:ext>
                </a:extLst>
              </p:cNvPr>
              <p:cNvSpPr txBox="1">
                <a:spLocks noRot="1" noChangeAspect="1" noMove="1" noResize="1" noEditPoints="1" noAdjustHandles="1" noChangeArrowheads="1" noChangeShapeType="1" noTextEdit="1"/>
              </p:cNvSpPr>
              <p:nvPr/>
            </p:nvSpPr>
            <p:spPr>
              <a:xfrm>
                <a:off x="406381" y="4316466"/>
                <a:ext cx="4100496" cy="1260908"/>
              </a:xfrm>
              <a:prstGeom prst="rect">
                <a:avLst/>
              </a:prstGeom>
              <a:blipFill>
                <a:blip r:embed="rId5"/>
                <a:stretch>
                  <a:fillRect l="-893" b="-16425"/>
                </a:stretch>
              </a:blipFill>
            </p:spPr>
            <p:txBody>
              <a:bodyPr/>
              <a:lstStyle/>
              <a:p>
                <a:r>
                  <a:rPr lang="en-US">
                    <a:noFill/>
                  </a:rPr>
                  <a:t> </a:t>
                </a:r>
              </a:p>
            </p:txBody>
          </p:sp>
        </mc:Fallback>
      </mc:AlternateContent>
      <p:sp>
        <p:nvSpPr>
          <p:cNvPr id="6" name="Rettangolo con angoli arrotondati 5">
            <a:extLst>
              <a:ext uri="{FF2B5EF4-FFF2-40B4-BE49-F238E27FC236}">
                <a16:creationId xmlns:a16="http://schemas.microsoft.com/office/drawing/2014/main" id="{AB6E0E00-C587-424A-96DC-1CE9C2847BD2}"/>
              </a:ext>
            </a:extLst>
          </p:cNvPr>
          <p:cNvSpPr/>
          <p:nvPr/>
        </p:nvSpPr>
        <p:spPr>
          <a:xfrm>
            <a:off x="1264920" y="5044440"/>
            <a:ext cx="2423160" cy="8534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8183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F7FDECB7-B271-4FB3-96E6-C4857C36C412}"/>
              </a:ext>
            </a:extLst>
          </p:cNvPr>
          <p:cNvSpPr/>
          <p:nvPr/>
        </p:nvSpPr>
        <p:spPr>
          <a:xfrm>
            <a:off x="-11765" y="5109322"/>
            <a:ext cx="12203204" cy="918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CC13013-238E-5149-B368-0F37B1A62ACB}"/>
              </a:ext>
            </a:extLst>
          </p:cNvPr>
          <p:cNvSpPr>
            <a:spLocks noGrp="1"/>
          </p:cNvSpPr>
          <p:nvPr>
            <p:ph type="title"/>
          </p:nvPr>
        </p:nvSpPr>
        <p:spPr>
          <a:xfrm>
            <a:off x="1024128" y="402336"/>
            <a:ext cx="9720072" cy="1499616"/>
          </a:xfrm>
        </p:spPr>
        <p:txBody>
          <a:bodyPr/>
          <a:lstStyle/>
          <a:p>
            <a:r>
              <a:rPr lang="it-IT" err="1"/>
              <a:t>Problem</a:t>
            </a:r>
            <a:r>
              <a:rPr lang="it-IT"/>
              <a:t> Set Up</a:t>
            </a:r>
          </a:p>
        </p:txBody>
      </p:sp>
      <p:sp>
        <p:nvSpPr>
          <p:cNvPr id="4" name="CasellaDiTesto 3">
            <a:extLst>
              <a:ext uri="{FF2B5EF4-FFF2-40B4-BE49-F238E27FC236}">
                <a16:creationId xmlns:a16="http://schemas.microsoft.com/office/drawing/2014/main" id="{812DC227-2A8B-CB40-91E8-4F85E6A1B47B}"/>
              </a:ext>
            </a:extLst>
          </p:cNvPr>
          <p:cNvSpPr txBox="1"/>
          <p:nvPr/>
        </p:nvSpPr>
        <p:spPr>
          <a:xfrm>
            <a:off x="1054108" y="1301356"/>
            <a:ext cx="5801194" cy="369332"/>
          </a:xfrm>
          <a:prstGeom prst="rect">
            <a:avLst/>
          </a:prstGeom>
          <a:noFill/>
        </p:spPr>
        <p:txBody>
          <a:bodyPr wrap="square" rtlCol="0">
            <a:spAutoFit/>
          </a:bodyPr>
          <a:lstStyle/>
          <a:p>
            <a:r>
              <a:rPr lang="it-IT" err="1"/>
              <a:t>Objective</a:t>
            </a:r>
            <a:r>
              <a:rPr lang="it-IT"/>
              <a:t> </a:t>
            </a:r>
            <a:r>
              <a:rPr lang="it-IT" err="1"/>
              <a:t>Function</a:t>
            </a:r>
            <a:r>
              <a:rPr lang="it-IT"/>
              <a:t> Definition</a:t>
            </a:r>
          </a:p>
        </p:txBody>
      </p:sp>
      <p:sp>
        <p:nvSpPr>
          <p:cNvPr id="5" name="Segnaposto contenuto 2">
            <a:extLst>
              <a:ext uri="{FF2B5EF4-FFF2-40B4-BE49-F238E27FC236}">
                <a16:creationId xmlns:a16="http://schemas.microsoft.com/office/drawing/2014/main" id="{ED3419DB-60B5-3744-AD7B-2F7C8AFA32CC}"/>
              </a:ext>
            </a:extLst>
          </p:cNvPr>
          <p:cNvSpPr>
            <a:spLocks noGrp="1"/>
          </p:cNvSpPr>
          <p:nvPr>
            <p:ph idx="1"/>
          </p:nvPr>
        </p:nvSpPr>
        <p:spPr>
          <a:xfrm>
            <a:off x="1024128" y="1924430"/>
            <a:ext cx="6343706" cy="1502037"/>
          </a:xfrm>
        </p:spPr>
        <p:txBody>
          <a:bodyPr vert="horz" lIns="45720" tIns="45720" rIns="45720" bIns="45720" rtlCol="0" anchor="t">
            <a:normAutofit/>
          </a:bodyPr>
          <a:lstStyle/>
          <a:p>
            <a:pPr marL="127635" lvl="1" indent="0">
              <a:buNone/>
            </a:pPr>
            <a:r>
              <a:rPr lang="it-IT" sz="2000" dirty="0" err="1"/>
              <a:t>Assumptions</a:t>
            </a:r>
            <a:r>
              <a:rPr lang="it-IT" sz="2000" dirty="0"/>
              <a:t>:  </a:t>
            </a:r>
          </a:p>
          <a:p>
            <a:pPr marL="447675" lvl="2">
              <a:buFont typeface="Courier New" panose="02070309020205020404" pitchFamily="49" charset="0"/>
              <a:buChar char="o"/>
            </a:pPr>
            <a:r>
              <a:rPr lang="it-IT" sz="2000" dirty="0"/>
              <a:t> </a:t>
            </a:r>
            <a:r>
              <a:rPr lang="it-IT" sz="2000" dirty="0" err="1"/>
              <a:t>We</a:t>
            </a:r>
            <a:r>
              <a:rPr lang="it-IT" sz="2000" dirty="0"/>
              <a:t> </a:t>
            </a:r>
            <a:r>
              <a:rPr lang="it-IT" sz="2000" dirty="0" err="1"/>
              <a:t>consider</a:t>
            </a:r>
            <a:r>
              <a:rPr lang="it-IT" sz="2000" dirty="0"/>
              <a:t> </a:t>
            </a:r>
            <a:r>
              <a:rPr lang="it-IT" sz="2000" dirty="0" err="1"/>
              <a:t>one</a:t>
            </a:r>
            <a:r>
              <a:rPr lang="it-IT" sz="2000" dirty="0"/>
              <a:t> sub-</a:t>
            </a:r>
            <a:r>
              <a:rPr lang="it-IT" sz="2000" dirty="0" err="1"/>
              <a:t>campaign</a:t>
            </a:r>
            <a:r>
              <a:rPr lang="it-IT" sz="2000" dirty="0"/>
              <a:t> for </a:t>
            </a:r>
            <a:r>
              <a:rPr lang="it-IT" sz="2000" dirty="0" err="1"/>
              <a:t>each</a:t>
            </a:r>
            <a:r>
              <a:rPr lang="it-IT" sz="2000" dirty="0"/>
              <a:t> </a:t>
            </a:r>
            <a:r>
              <a:rPr lang="it-IT" sz="2000" dirty="0" err="1"/>
              <a:t>customers</a:t>
            </a:r>
            <a:r>
              <a:rPr lang="it-IT" sz="2000" dirty="0"/>
              <a:t>’ </a:t>
            </a:r>
            <a:r>
              <a:rPr lang="it-IT" sz="2000" dirty="0" err="1"/>
              <a:t>class</a:t>
            </a:r>
            <a:endParaRPr lang="it-IT" sz="2000" dirty="0"/>
          </a:p>
          <a:p>
            <a:pPr marL="447675" lvl="2">
              <a:buFont typeface="Courier New" panose="02070309020205020404" pitchFamily="49" charset="0"/>
              <a:buChar char="o"/>
            </a:pPr>
            <a:r>
              <a:rPr lang="it-IT" sz="2000" dirty="0"/>
              <a:t> Time </a:t>
            </a:r>
            <a:r>
              <a:rPr lang="it-IT" sz="2000" dirty="0" err="1"/>
              <a:t>horizon</a:t>
            </a:r>
            <a:r>
              <a:rPr lang="it-IT" sz="2000" dirty="0"/>
              <a:t> </a:t>
            </a:r>
            <a:r>
              <a:rPr lang="it-IT" sz="2000" dirty="0" err="1"/>
              <a:t>is</a:t>
            </a:r>
            <a:r>
              <a:rPr lang="it-IT" sz="2000" dirty="0"/>
              <a:t> 365 </a:t>
            </a:r>
            <a:r>
              <a:rPr lang="it-IT" sz="2000" dirty="0" err="1"/>
              <a:t>days</a:t>
            </a:r>
            <a:endParaRPr lang="it-IT" sz="2000" dirty="0"/>
          </a:p>
          <a:p>
            <a:pPr marL="447675" lvl="2">
              <a:buFont typeface="Courier New" panose="02070309020205020404" pitchFamily="49" charset="0"/>
              <a:buChar char="o"/>
            </a:pPr>
            <a:r>
              <a:rPr lang="it-IT" sz="2000" dirty="0"/>
              <a:t> The </a:t>
            </a:r>
            <a:r>
              <a:rPr lang="it-IT" sz="2000" dirty="0" err="1"/>
              <a:t>maximization</a:t>
            </a:r>
            <a:r>
              <a:rPr lang="it-IT" sz="2000" dirty="0"/>
              <a:t> </a:t>
            </a:r>
            <a:r>
              <a:rPr lang="it-IT" sz="2000" dirty="0" err="1"/>
              <a:t>is</a:t>
            </a:r>
            <a:r>
              <a:rPr lang="it-IT" sz="2000" dirty="0"/>
              <a:t> on the </a:t>
            </a:r>
            <a:r>
              <a:rPr lang="it-IT" sz="2000" dirty="0" err="1"/>
              <a:t>daily</a:t>
            </a:r>
            <a:r>
              <a:rPr lang="it-IT" sz="2000" dirty="0"/>
              <a:t> </a:t>
            </a:r>
            <a:r>
              <a:rPr lang="it-IT" sz="2000" dirty="0" err="1"/>
              <a:t>reward</a:t>
            </a:r>
            <a:endParaRPr lang="it-IT" sz="2000" dirty="0"/>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79A16579-5811-0548-8701-DD91132223F2}"/>
                  </a:ext>
                </a:extLst>
              </p:cNvPr>
              <p:cNvSpPr txBox="1"/>
              <p:nvPr/>
            </p:nvSpPr>
            <p:spPr>
              <a:xfrm>
                <a:off x="2749129" y="3628889"/>
                <a:ext cx="6800283" cy="884538"/>
              </a:xfrm>
              <a:prstGeom prst="rect">
                <a:avLst/>
              </a:prstGeom>
              <a:noFill/>
              <a:ln>
                <a:noFill/>
              </a:ln>
            </p:spPr>
            <p:txBody>
              <a:bodyPr wrap="square" rtlCol="0">
                <a:spAutoFit/>
              </a:bodyPr>
              <a:lstStyle/>
              <a:p>
                <a:pPr algn="ctr"/>
                <a14:m>
                  <m:oMath xmlns:m="http://schemas.openxmlformats.org/officeDocument/2006/math">
                    <m:r>
                      <a:rPr lang="en-US" sz="2200" i="1">
                        <a:latin typeface="Cambria Math" panose="02040503050406030204" pitchFamily="18" charset="0"/>
                      </a:rPr>
                      <m:t>𝑓</m:t>
                    </m:r>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r>
                          <a:rPr lang="en-US" sz="2200">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e>
                    </m:d>
                    <m:r>
                      <a:rPr lang="en-US" sz="2200">
                        <a:latin typeface="Cambria Math" panose="02040503050406030204" pitchFamily="18" charset="0"/>
                      </a:rPr>
                      <m:t>=</m:t>
                    </m:r>
                    <m:nary>
                      <m:naryPr>
                        <m:chr m:val="∑"/>
                        <m:limLoc m:val="undOvr"/>
                        <m:ctrlPr>
                          <a:rPr lang="it-IT" sz="2200" i="1">
                            <a:latin typeface="Cambria Math" panose="02040503050406030204" pitchFamily="18" charset="0"/>
                          </a:rPr>
                        </m:ctrlPr>
                      </m:naryPr>
                      <m:sub>
                        <m:r>
                          <a:rPr lang="en-US" sz="2200" i="1">
                            <a:latin typeface="Cambria Math" panose="02040503050406030204" pitchFamily="18" charset="0"/>
                          </a:rPr>
                          <m:t>𝑗</m:t>
                        </m:r>
                        <m:r>
                          <a:rPr lang="en-US" sz="2200">
                            <a:latin typeface="Cambria Math" panose="02040503050406030204" pitchFamily="18" charset="0"/>
                          </a:rPr>
                          <m:t>=1</m:t>
                        </m:r>
                      </m:sub>
                      <m:sup>
                        <m:r>
                          <a:rPr lang="en-US" sz="2200">
                            <a:latin typeface="Cambria Math" panose="02040503050406030204" pitchFamily="18" charset="0"/>
                          </a:rPr>
                          <m:t>3</m:t>
                        </m:r>
                      </m:sup>
                      <m:e>
                        <m:r>
                          <a:rPr lang="en-US" sz="2200">
                            <a:latin typeface="Cambria Math" panose="02040503050406030204" pitchFamily="18" charset="0"/>
                          </a:rPr>
                          <m:t> </m:t>
                        </m:r>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𝑚</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e>
                            </m:d>
                            <m:r>
                              <a:rPr lang="en-US" sz="2200" i="1">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𝑐𝑝𝑐</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e>
                            </m:d>
                          </m:e>
                        </m:d>
                        <m:r>
                          <a:rPr lang="en-US" sz="2200" i="1">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𝑗</m:t>
                            </m:r>
                          </m:sub>
                        </m:sSub>
                        <m:r>
                          <a:rPr lang="en-US" sz="2200">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r>
                          <a:rPr lang="en-US" sz="2200">
                            <a:latin typeface="Cambria Math" panose="02040503050406030204" pitchFamily="18" charset="0"/>
                          </a:rPr>
                          <m:t>)</m:t>
                        </m:r>
                      </m:e>
                    </m:nary>
                  </m:oMath>
                </a14:m>
                <a:r>
                  <a:rPr lang="en-US" sz="2200"/>
                  <a:t>		</a:t>
                </a:r>
                <a14:m>
                  <m:oMath xmlns:m="http://schemas.openxmlformats.org/officeDocument/2006/math">
                    <m:sSub>
                      <m:sSubPr>
                        <m:ctrlPr>
                          <a:rPr lang="it-IT" sz="2200" i="1">
                            <a:latin typeface="Cambria Math" panose="02040503050406030204" pitchFamily="18" charset="0"/>
                          </a:rPr>
                        </m:ctrlPr>
                      </m:sSubPr>
                      <m:e>
                        <m:r>
                          <a:rPr lang="en-US" sz="2200" i="1">
                            <a:latin typeface="Cambria Math" panose="02040503050406030204" pitchFamily="18" charset="0"/>
                          </a:rPr>
                          <m:t>𝑚</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e>
                    </m:d>
                    <m:r>
                      <a:rPr lang="en-US" sz="2200">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𝑐𝑟</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e>
                    </m:d>
                    <m:r>
                      <a:rPr lang="en-US" sz="2200" i="1">
                        <a:latin typeface="Cambria Math" panose="02040503050406030204" pitchFamily="18" charset="0"/>
                      </a:rPr>
                      <m:t>∗</m:t>
                    </m:r>
                    <m:r>
                      <a:rPr lang="en-US" sz="2200">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𝐶</m:t>
                    </m:r>
                    <m:r>
                      <a:rPr lang="en-US" sz="2200">
                        <a:latin typeface="Cambria Math" panose="02040503050406030204" pitchFamily="18" charset="0"/>
                      </a:rPr>
                      <m:t>)</m:t>
                    </m:r>
                    <m:r>
                      <a:rPr lang="en-US" sz="2200" i="1">
                        <a:latin typeface="Cambria Math" panose="02040503050406030204" pitchFamily="18" charset="0"/>
                      </a:rPr>
                      <m:t>∗</m:t>
                    </m:r>
                    <m:r>
                      <a:rPr lang="en-US" sz="2200">
                        <a:latin typeface="Cambria Math" panose="02040503050406030204" pitchFamily="18" charset="0"/>
                      </a:rPr>
                      <m:t>(1+</m:t>
                    </m:r>
                    <m:sSub>
                      <m:sSubPr>
                        <m:ctrlPr>
                          <a:rPr lang="it-IT" sz="2200" i="1">
                            <a:latin typeface="Cambria Math" panose="02040503050406030204" pitchFamily="18" charset="0"/>
                          </a:rPr>
                        </m:ctrlPr>
                      </m:sSubPr>
                      <m:e>
                        <m:r>
                          <a:rPr lang="en-US" sz="2200" i="1">
                            <a:latin typeface="Cambria Math" panose="02040503050406030204" pitchFamily="18" charset="0"/>
                          </a:rPr>
                          <m:t>𝒫</m:t>
                        </m:r>
                      </m:e>
                      <m:sub>
                        <m:r>
                          <a:rPr lang="en-US" sz="2200" i="1">
                            <a:latin typeface="Cambria Math" panose="02040503050406030204" pitchFamily="18" charset="0"/>
                          </a:rPr>
                          <m:t>𝑗</m:t>
                        </m:r>
                      </m:sub>
                    </m:sSub>
                    <m:r>
                      <a:rPr lang="en-US" sz="2200">
                        <a:latin typeface="Cambria Math" panose="02040503050406030204" pitchFamily="18" charset="0"/>
                      </a:rPr>
                      <m:t>)</m:t>
                    </m:r>
                  </m:oMath>
                </a14:m>
                <a:r>
                  <a:rPr lang="it-IT" sz="2200">
                    <a:effectLst/>
                  </a:rPr>
                  <a:t> </a:t>
                </a:r>
                <a:endParaRPr lang="it-IT" sz="2200"/>
              </a:p>
            </p:txBody>
          </p:sp>
        </mc:Choice>
        <mc:Fallback xmlns="">
          <p:sp>
            <p:nvSpPr>
              <p:cNvPr id="6" name="CasellaDiTesto 5">
                <a:extLst>
                  <a:ext uri="{FF2B5EF4-FFF2-40B4-BE49-F238E27FC236}">
                    <a16:creationId xmlns:a16="http://schemas.microsoft.com/office/drawing/2014/main" id="{79A16579-5811-0548-8701-DD91132223F2}"/>
                  </a:ext>
                </a:extLst>
              </p:cNvPr>
              <p:cNvSpPr txBox="1">
                <a:spLocks noRot="1" noChangeAspect="1" noMove="1" noResize="1" noEditPoints="1" noAdjustHandles="1" noChangeArrowheads="1" noChangeShapeType="1" noTextEdit="1"/>
              </p:cNvSpPr>
              <p:nvPr/>
            </p:nvSpPr>
            <p:spPr>
              <a:xfrm>
                <a:off x="2749129" y="3628889"/>
                <a:ext cx="6800283" cy="884538"/>
              </a:xfrm>
              <a:prstGeom prst="rect">
                <a:avLst/>
              </a:prstGeom>
              <a:blipFill>
                <a:blip r:embed="rId3"/>
                <a:stretch>
                  <a:fillRect t="-59310" b="-44138"/>
                </a:stretch>
              </a:blipFill>
              <a:ln>
                <a:noFill/>
              </a:ln>
            </p:spPr>
            <p:txBody>
              <a:bodyPr/>
              <a:lstStyle/>
              <a:p>
                <a:r>
                  <a:rPr lang="en-US">
                    <a:noFill/>
                  </a:rPr>
                  <a:t> </a:t>
                </a:r>
              </a:p>
            </p:txBody>
          </p:sp>
        </mc:Fallback>
      </mc:AlternateContent>
      <p:cxnSp>
        <p:nvCxnSpPr>
          <p:cNvPr id="8" name="Connettore 2 7">
            <a:extLst>
              <a:ext uri="{FF2B5EF4-FFF2-40B4-BE49-F238E27FC236}">
                <a16:creationId xmlns:a16="http://schemas.microsoft.com/office/drawing/2014/main" id="{456B7610-B8A8-F54E-B2AC-299A1491793A}"/>
              </a:ext>
            </a:extLst>
          </p:cNvPr>
          <p:cNvCxnSpPr>
            <a:cxnSpLocks/>
          </p:cNvCxnSpPr>
          <p:nvPr/>
        </p:nvCxnSpPr>
        <p:spPr>
          <a:xfrm>
            <a:off x="6141415" y="4590341"/>
            <a:ext cx="11204" cy="408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2515191A-14A8-2547-A207-0FBD3B588E61}"/>
                  </a:ext>
                </a:extLst>
              </p:cNvPr>
              <p:cNvSpPr txBox="1"/>
              <p:nvPr/>
            </p:nvSpPr>
            <p:spPr>
              <a:xfrm>
                <a:off x="331889" y="5213290"/>
                <a:ext cx="11631925" cy="698717"/>
              </a:xfrm>
              <a:prstGeom prst="rect">
                <a:avLst/>
              </a:prstGeom>
              <a:noFill/>
            </p:spPr>
            <p:txBody>
              <a:bodyPr wrap="square" rtlCol="0">
                <a:spAutoFit/>
              </a:bodyPr>
              <a:lstStyle/>
              <a:p>
                <a14:m>
                  <m:oMath xmlns:m="http://schemas.openxmlformats.org/officeDocument/2006/math">
                    <m:r>
                      <a:rPr lang="en-US" sz="2200" i="1">
                        <a:latin typeface="Cambria Math" panose="02040503050406030204" pitchFamily="18" charset="0"/>
                      </a:rPr>
                      <m:t>𝔼</m:t>
                    </m:r>
                    <m:d>
                      <m:dPr>
                        <m:begChr m:val="["/>
                        <m:endChr m:val="]"/>
                        <m:ctrlPr>
                          <a:rPr lang="it-IT" sz="2200" i="1">
                            <a:latin typeface="Cambria Math" panose="02040503050406030204" pitchFamily="18" charset="0"/>
                          </a:rPr>
                        </m:ctrlPr>
                      </m:dPr>
                      <m:e>
                        <m:func>
                          <m:funcPr>
                            <m:ctrlPr>
                              <a:rPr lang="it-IT" sz="2200" i="1">
                                <a:latin typeface="Cambria Math" panose="02040503050406030204" pitchFamily="18" charset="0"/>
                              </a:rPr>
                            </m:ctrlPr>
                          </m:funcPr>
                          <m:fName>
                            <m:limLow>
                              <m:limLowPr>
                                <m:ctrlPr>
                                  <a:rPr lang="it-IT" sz="2200" i="1">
                                    <a:latin typeface="Cambria Math" panose="02040503050406030204" pitchFamily="18" charset="0"/>
                                  </a:rPr>
                                </m:ctrlPr>
                              </m:limLowPr>
                              <m:e>
                                <m:r>
                                  <m:rPr>
                                    <m:sty m:val="p"/>
                                  </m:rPr>
                                  <a:rPr lang="en-US" sz="2200">
                                    <a:latin typeface="Cambria Math" panose="02040503050406030204" pitchFamily="18" charset="0"/>
                                  </a:rPr>
                                  <m:t>max</m:t>
                                </m:r>
                              </m:e>
                              <m:lim>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r>
                                  <a:rPr lang="en-US" sz="2200">
                                    <a:latin typeface="Cambria Math" panose="02040503050406030204" pitchFamily="18" charset="0"/>
                                  </a:rPr>
                                  <m:t>, </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lim>
                            </m:limLow>
                          </m:fName>
                          <m:e>
                            <m:nary>
                              <m:naryPr>
                                <m:chr m:val="∑"/>
                                <m:limLoc m:val="undOvr"/>
                                <m:ctrlPr>
                                  <a:rPr lang="it-IT" sz="2200" i="1">
                                    <a:latin typeface="Cambria Math" panose="02040503050406030204" pitchFamily="18" charset="0"/>
                                  </a:rPr>
                                </m:ctrlPr>
                              </m:naryPr>
                              <m:sub>
                                <m:r>
                                  <a:rPr lang="en-US" sz="2200" i="1">
                                    <a:latin typeface="Cambria Math" panose="02040503050406030204" pitchFamily="18" charset="0"/>
                                  </a:rPr>
                                  <m:t>𝑗</m:t>
                                </m:r>
                                <m:r>
                                  <a:rPr lang="en-US" sz="2200">
                                    <a:latin typeface="Cambria Math" panose="02040503050406030204" pitchFamily="18" charset="0"/>
                                  </a:rPr>
                                  <m:t>=1</m:t>
                                </m:r>
                              </m:sub>
                              <m:sup>
                                <m:r>
                                  <a:rPr lang="en-US" sz="2200" i="1">
                                    <a:latin typeface="Cambria Math" panose="02040503050406030204" pitchFamily="18" charset="0"/>
                                  </a:rPr>
                                  <m:t>𝑁</m:t>
                                </m:r>
                              </m:sup>
                              <m:e>
                                <m:r>
                                  <a:rPr lang="en-US" sz="2200">
                                    <a:latin typeface="Cambria Math" panose="02040503050406030204" pitchFamily="18" charset="0"/>
                                  </a:rPr>
                                  <m:t> </m:t>
                                </m:r>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𝑚</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e>
                                    </m:d>
                                    <m:r>
                                      <a:rPr lang="en-US" sz="2200" i="1">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𝑐𝑝𝑐</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e>
                                    </m:d>
                                  </m:e>
                                </m:d>
                                <m:r>
                                  <a:rPr lang="en-US" sz="2200" i="1">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𝑗</m:t>
                                    </m:r>
                                  </m:sub>
                                </m:sSub>
                                <m:r>
                                  <a:rPr lang="en-US" sz="2200">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r>
                                  <a:rPr lang="en-US" sz="2200">
                                    <a:latin typeface="Cambria Math" panose="02040503050406030204" pitchFamily="18" charset="0"/>
                                  </a:rPr>
                                  <m:t>)</m:t>
                                </m:r>
                              </m:e>
                            </m:nary>
                          </m:e>
                        </m:func>
                      </m:e>
                    </m:d>
                    <m:r>
                      <a:rPr lang="en-US" sz="2200">
                        <a:latin typeface="Cambria Math" panose="02040503050406030204" pitchFamily="18" charset="0"/>
                      </a:rPr>
                      <m:t>=</m:t>
                    </m:r>
                    <m:func>
                      <m:funcPr>
                        <m:ctrlPr>
                          <a:rPr lang="it-IT" sz="2200" i="1">
                            <a:latin typeface="Cambria Math" panose="02040503050406030204" pitchFamily="18" charset="0"/>
                          </a:rPr>
                        </m:ctrlPr>
                      </m:funcPr>
                      <m:fName>
                        <m:limLow>
                          <m:limLowPr>
                            <m:ctrlPr>
                              <a:rPr lang="it-IT" sz="2200" i="1">
                                <a:latin typeface="Cambria Math" panose="02040503050406030204" pitchFamily="18" charset="0"/>
                              </a:rPr>
                            </m:ctrlPr>
                          </m:limLowPr>
                          <m:e>
                            <m:r>
                              <m:rPr>
                                <m:sty m:val="p"/>
                              </m:rPr>
                              <a:rPr lang="en-US" sz="2200">
                                <a:latin typeface="Cambria Math" panose="02040503050406030204" pitchFamily="18" charset="0"/>
                              </a:rPr>
                              <m:t>max</m:t>
                            </m:r>
                          </m:e>
                          <m:lim>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r>
                              <a:rPr lang="en-US" sz="2200">
                                <a:latin typeface="Cambria Math" panose="02040503050406030204" pitchFamily="18" charset="0"/>
                              </a:rPr>
                              <m:t>, </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lim>
                        </m:limLow>
                      </m:fName>
                      <m:e>
                        <m:nary>
                          <m:naryPr>
                            <m:chr m:val="∑"/>
                            <m:limLoc m:val="undOvr"/>
                            <m:ctrlPr>
                              <a:rPr lang="it-IT" sz="2200" i="1">
                                <a:latin typeface="Cambria Math" panose="02040503050406030204" pitchFamily="18" charset="0"/>
                              </a:rPr>
                            </m:ctrlPr>
                          </m:naryPr>
                          <m:sub>
                            <m:r>
                              <a:rPr lang="en-US" sz="2200" i="1">
                                <a:latin typeface="Cambria Math" panose="02040503050406030204" pitchFamily="18" charset="0"/>
                              </a:rPr>
                              <m:t>𝑗</m:t>
                            </m:r>
                            <m:r>
                              <a:rPr lang="en-US" sz="2200">
                                <a:latin typeface="Cambria Math" panose="02040503050406030204" pitchFamily="18" charset="0"/>
                              </a:rPr>
                              <m:t>=1</m:t>
                            </m:r>
                          </m:sub>
                          <m:sup>
                            <m:r>
                              <a:rPr lang="en-US" sz="2200" i="1">
                                <a:latin typeface="Cambria Math" panose="02040503050406030204" pitchFamily="18" charset="0"/>
                              </a:rPr>
                              <m:t>𝑁</m:t>
                            </m:r>
                          </m:sup>
                          <m:e>
                            <m:r>
                              <a:rPr lang="en-US" sz="2200">
                                <a:latin typeface="Cambria Math" panose="02040503050406030204" pitchFamily="18" charset="0"/>
                              </a:rPr>
                              <m:t> </m:t>
                            </m:r>
                            <m:d>
                              <m:dPr>
                                <m:begChr m:val="["/>
                                <m:endChr m:val="]"/>
                                <m:ctrlPr>
                                  <a:rPr lang="it-IT" sz="2200" i="1">
                                    <a:latin typeface="Cambria Math" panose="02040503050406030204" pitchFamily="18" charset="0"/>
                                  </a:rPr>
                                </m:ctrlPr>
                              </m:dPr>
                              <m:e>
                                <m:r>
                                  <a:rPr lang="en-US" sz="2200" i="1">
                                    <a:latin typeface="Cambria Math" panose="02040503050406030204" pitchFamily="18" charset="0"/>
                                  </a:rPr>
                                  <m:t>𝔼</m:t>
                                </m:r>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𝑚</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e>
                                    </m:d>
                                  </m:e>
                                </m:d>
                                <m:r>
                                  <a:rPr lang="en-US" sz="2200" i="1">
                                    <a:latin typeface="Cambria Math" panose="02040503050406030204" pitchFamily="18" charset="0"/>
                                  </a:rPr>
                                  <m:t>−</m:t>
                                </m:r>
                                <m:r>
                                  <a:rPr lang="en-US" sz="2200" i="1">
                                    <a:latin typeface="Cambria Math" panose="02040503050406030204" pitchFamily="18" charset="0"/>
                                  </a:rPr>
                                  <m:t>𝔼</m:t>
                                </m:r>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𝑐𝑝𝑐</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e>
                                    </m:d>
                                  </m:e>
                                </m:d>
                              </m:e>
                            </m:d>
                            <m:r>
                              <a:rPr lang="en-US" sz="2200" i="1">
                                <a:latin typeface="Cambria Math" panose="02040503050406030204" pitchFamily="18" charset="0"/>
                              </a:rPr>
                              <m:t>∗</m:t>
                            </m:r>
                            <m:r>
                              <a:rPr lang="en-US" sz="2200" i="1">
                                <a:latin typeface="Cambria Math" panose="02040503050406030204" pitchFamily="18" charset="0"/>
                              </a:rPr>
                              <m:t>𝔼</m:t>
                            </m:r>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𝑗</m:t>
                                    </m:r>
                                  </m:sub>
                                </m:sSub>
                                <m:r>
                                  <a:rPr lang="en-US" sz="2200">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r>
                                  <a:rPr lang="en-US" sz="2200">
                                    <a:latin typeface="Cambria Math" panose="02040503050406030204" pitchFamily="18" charset="0"/>
                                  </a:rPr>
                                  <m:t>)</m:t>
                                </m:r>
                              </m:e>
                            </m:d>
                          </m:e>
                        </m:nary>
                      </m:e>
                    </m:func>
                  </m:oMath>
                </a14:m>
                <a:r>
                  <a:rPr lang="it-IT" sz="2200" dirty="0">
                    <a:effectLst/>
                  </a:rPr>
                  <a:t> </a:t>
                </a:r>
                <a:endParaRPr lang="it-IT" sz="2200" dirty="0"/>
              </a:p>
            </p:txBody>
          </p:sp>
        </mc:Choice>
        <mc:Fallback xmlns="">
          <p:sp>
            <p:nvSpPr>
              <p:cNvPr id="11" name="CasellaDiTesto 10">
                <a:extLst>
                  <a:ext uri="{FF2B5EF4-FFF2-40B4-BE49-F238E27FC236}">
                    <a16:creationId xmlns:a16="http://schemas.microsoft.com/office/drawing/2014/main" id="{2515191A-14A8-2547-A207-0FBD3B588E61}"/>
                  </a:ext>
                </a:extLst>
              </p:cNvPr>
              <p:cNvSpPr txBox="1">
                <a:spLocks noRot="1" noChangeAspect="1" noMove="1" noResize="1" noEditPoints="1" noAdjustHandles="1" noChangeArrowheads="1" noChangeShapeType="1" noTextEdit="1"/>
              </p:cNvSpPr>
              <p:nvPr/>
            </p:nvSpPr>
            <p:spPr>
              <a:xfrm>
                <a:off x="331889" y="5213290"/>
                <a:ext cx="11631925" cy="698717"/>
              </a:xfrm>
              <a:prstGeom prst="rect">
                <a:avLst/>
              </a:prstGeom>
              <a:blipFill>
                <a:blip r:embed="rId4"/>
                <a:stretch>
                  <a:fillRect/>
                </a:stretch>
              </a:blipFill>
            </p:spPr>
            <p:txBody>
              <a:bodyPr/>
              <a:lstStyle/>
              <a:p>
                <a:r>
                  <a:rPr lang="en-US">
                    <a:noFill/>
                  </a:rPr>
                  <a:t> </a:t>
                </a:r>
              </a:p>
            </p:txBody>
          </p:sp>
        </mc:Fallback>
      </mc:AlternateContent>
      <p:sp>
        <p:nvSpPr>
          <p:cNvPr id="17" name="CasellaDiTesto 16">
            <a:extLst>
              <a:ext uri="{FF2B5EF4-FFF2-40B4-BE49-F238E27FC236}">
                <a16:creationId xmlns:a16="http://schemas.microsoft.com/office/drawing/2014/main" id="{DA7D1790-0933-0C43-82AF-CF606D7EDE3D}"/>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18" name="CasellaDiTesto 17">
            <a:extLst>
              <a:ext uri="{FF2B5EF4-FFF2-40B4-BE49-F238E27FC236}">
                <a16:creationId xmlns:a16="http://schemas.microsoft.com/office/drawing/2014/main" id="{7E515DD7-7A6D-904F-8FDB-5BA501FABAD0}"/>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19" name="CasellaDiTesto 18">
            <a:extLst>
              <a:ext uri="{FF2B5EF4-FFF2-40B4-BE49-F238E27FC236}">
                <a16:creationId xmlns:a16="http://schemas.microsoft.com/office/drawing/2014/main" id="{783BC828-EBE8-3A40-8057-EF7A760A1BFA}"/>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3" name="Rettangolo con angoli arrotondati 2">
            <a:extLst>
              <a:ext uri="{FF2B5EF4-FFF2-40B4-BE49-F238E27FC236}">
                <a16:creationId xmlns:a16="http://schemas.microsoft.com/office/drawing/2014/main" id="{CDA5040D-0CED-A04C-A530-B4989FE03AD3}"/>
              </a:ext>
            </a:extLst>
          </p:cNvPr>
          <p:cNvSpPr/>
          <p:nvPr/>
        </p:nvSpPr>
        <p:spPr>
          <a:xfrm>
            <a:off x="3200400" y="3530435"/>
            <a:ext cx="5715000" cy="98299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7519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fltVal val="0"/>
                                          </p:val>
                                        </p:tav>
                                        <p:tav tm="100000">
                                          <p:val>
                                            <p:strVal val="#ppt_w"/>
                                          </p:val>
                                        </p:tav>
                                      </p:tavLst>
                                    </p:anim>
                                    <p:anim calcmode="lin" valueType="num">
                                      <p:cBhvr>
                                        <p:cTn id="19" dur="1000" fill="hold"/>
                                        <p:tgtEl>
                                          <p:spTgt spid="11"/>
                                        </p:tgtEl>
                                        <p:attrNameLst>
                                          <p:attrName>ppt_h</p:attrName>
                                        </p:attrNameLst>
                                      </p:cBhvr>
                                      <p:tavLst>
                                        <p:tav tm="0">
                                          <p:val>
                                            <p:fltVal val="0"/>
                                          </p:val>
                                        </p:tav>
                                        <p:tav tm="100000">
                                          <p:val>
                                            <p:strVal val="#ppt_h"/>
                                          </p:val>
                                        </p:tav>
                                      </p:tavLst>
                                    </p:anim>
                                    <p:anim calcmode="lin" valueType="num">
                                      <p:cBhvr>
                                        <p:cTn id="20" dur="1000" fill="hold"/>
                                        <p:tgtEl>
                                          <p:spTgt spid="11"/>
                                        </p:tgtEl>
                                        <p:attrNameLst>
                                          <p:attrName>style.rotation</p:attrName>
                                        </p:attrNameLst>
                                      </p:cBhvr>
                                      <p:tavLst>
                                        <p:tav tm="0">
                                          <p:val>
                                            <p:fltVal val="90"/>
                                          </p:val>
                                        </p:tav>
                                        <p:tav tm="100000">
                                          <p:val>
                                            <p:fltVal val="0"/>
                                          </p:val>
                                        </p:tav>
                                      </p:tavLst>
                                    </p:anim>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284139A8-6A92-254A-933A-F4EE954683E3}"/>
              </a:ext>
            </a:extLst>
          </p:cNvPr>
          <p:cNvPicPr>
            <a:picLocks noChangeAspect="1"/>
          </p:cNvPicPr>
          <p:nvPr/>
        </p:nvPicPr>
        <p:blipFill rotWithShape="1">
          <a:blip r:embed="rId3">
            <a:extLst>
              <a:ext uri="{28A0092B-C50C-407E-A947-70E740481C1C}">
                <a14:useLocalDpi xmlns:a14="http://schemas.microsoft.com/office/drawing/2010/main" val="0"/>
              </a:ext>
            </a:extLst>
          </a:blip>
          <a:srcRect l="20098" t="5246" r="10439" b="6885"/>
          <a:stretch/>
        </p:blipFill>
        <p:spPr>
          <a:xfrm>
            <a:off x="8234771" y="2878562"/>
            <a:ext cx="3459095" cy="3276926"/>
          </a:xfrm>
          <a:prstGeom prst="rect">
            <a:avLst/>
          </a:prstGeom>
        </p:spPr>
      </p:pic>
      <p:sp>
        <p:nvSpPr>
          <p:cNvPr id="2" name="Titolo 1">
            <a:extLst>
              <a:ext uri="{FF2B5EF4-FFF2-40B4-BE49-F238E27FC236}">
                <a16:creationId xmlns:a16="http://schemas.microsoft.com/office/drawing/2014/main" id="{4773E6B7-34B3-4445-9714-6744676B6DF2}"/>
              </a:ext>
            </a:extLst>
          </p:cNvPr>
          <p:cNvSpPr>
            <a:spLocks noGrp="1"/>
          </p:cNvSpPr>
          <p:nvPr>
            <p:ph type="title"/>
          </p:nvPr>
        </p:nvSpPr>
        <p:spPr>
          <a:xfrm>
            <a:off x="1024128" y="402336"/>
            <a:ext cx="9720072" cy="1499616"/>
          </a:xfrm>
        </p:spPr>
        <p:txBody>
          <a:bodyPr/>
          <a:lstStyle/>
          <a:p>
            <a:r>
              <a:rPr lang="it-IT" err="1"/>
              <a:t>Problem</a:t>
            </a:r>
            <a:r>
              <a:rPr lang="it-IT"/>
              <a:t> Set Up</a:t>
            </a:r>
          </a:p>
        </p:txBody>
      </p:sp>
      <p:sp>
        <p:nvSpPr>
          <p:cNvPr id="4" name="CasellaDiTesto 3">
            <a:extLst>
              <a:ext uri="{FF2B5EF4-FFF2-40B4-BE49-F238E27FC236}">
                <a16:creationId xmlns:a16="http://schemas.microsoft.com/office/drawing/2014/main" id="{846D96BB-E10D-CF44-BA5E-D9D33E49F49C}"/>
              </a:ext>
            </a:extLst>
          </p:cNvPr>
          <p:cNvSpPr txBox="1"/>
          <p:nvPr/>
        </p:nvSpPr>
        <p:spPr>
          <a:xfrm>
            <a:off x="1054108" y="1301356"/>
            <a:ext cx="5801194" cy="369332"/>
          </a:xfrm>
          <a:prstGeom prst="rect">
            <a:avLst/>
          </a:prstGeom>
          <a:noFill/>
        </p:spPr>
        <p:txBody>
          <a:bodyPr wrap="square" lIns="91440" tIns="45720" rIns="91440" bIns="45720" rtlCol="0" anchor="t">
            <a:spAutoFit/>
          </a:bodyPr>
          <a:lstStyle/>
          <a:p>
            <a:r>
              <a:rPr lang="it-IT" err="1"/>
              <a:t>Optimization</a:t>
            </a:r>
            <a:r>
              <a:rPr lang="it-IT"/>
              <a:t> with </a:t>
            </a:r>
            <a:r>
              <a:rPr lang="it-IT" err="1"/>
              <a:t>known</a:t>
            </a:r>
            <a:r>
              <a:rPr lang="it-IT"/>
              <a:t> </a:t>
            </a:r>
            <a:r>
              <a:rPr lang="it-IT" err="1"/>
              <a:t>parameters</a:t>
            </a:r>
          </a:p>
        </p:txBody>
      </p:sp>
      <p:sp>
        <p:nvSpPr>
          <p:cNvPr id="5" name="Segnaposto contenuto 2">
            <a:extLst>
              <a:ext uri="{FF2B5EF4-FFF2-40B4-BE49-F238E27FC236}">
                <a16:creationId xmlns:a16="http://schemas.microsoft.com/office/drawing/2014/main" id="{11FB34A5-25E3-2743-B719-39AA3A5BC449}"/>
              </a:ext>
            </a:extLst>
          </p:cNvPr>
          <p:cNvSpPr>
            <a:spLocks noGrp="1"/>
          </p:cNvSpPr>
          <p:nvPr>
            <p:ph idx="1"/>
          </p:nvPr>
        </p:nvSpPr>
        <p:spPr>
          <a:xfrm>
            <a:off x="917035" y="2981650"/>
            <a:ext cx="7317736" cy="4023360"/>
          </a:xfrm>
        </p:spPr>
        <p:txBody>
          <a:bodyPr vert="horz" lIns="45720" tIns="45720" rIns="45720" bIns="45720" rtlCol="0" anchor="t">
            <a:normAutofit/>
          </a:bodyPr>
          <a:lstStyle/>
          <a:p>
            <a:pPr marL="127635" lvl="1" indent="0">
              <a:buNone/>
            </a:pPr>
            <a:r>
              <a:rPr lang="it-IT" sz="2000" err="1"/>
              <a:t>Discretization</a:t>
            </a:r>
            <a:r>
              <a:rPr lang="it-IT" sz="2000"/>
              <a:t>:  </a:t>
            </a:r>
          </a:p>
          <a:p>
            <a:pPr marL="127635" lvl="1" indent="0">
              <a:buNone/>
            </a:pPr>
            <a:endParaRPr lang="it-IT" sz="2000"/>
          </a:p>
          <a:p>
            <a:pPr marL="447675" lvl="2">
              <a:buFont typeface="Courier New" panose="02070309020205020404" pitchFamily="49" charset="0"/>
              <a:buChar char="o"/>
            </a:pPr>
            <a:r>
              <a:rPr lang="it-IT" sz="2000"/>
              <a:t> </a:t>
            </a:r>
            <a:r>
              <a:rPr lang="it-IT" sz="2000" err="1"/>
              <a:t>Prices</a:t>
            </a:r>
            <a:r>
              <a:rPr lang="it-IT" sz="2000"/>
              <a:t>: [</a:t>
            </a:r>
            <a:r>
              <a:rPr lang="en-US" sz="2000"/>
              <a:t>3, 4, 5, 7, 8, 9, 10 ,12, 13, 15 </a:t>
            </a:r>
            <a:r>
              <a:rPr lang="it-IT" sz="2000"/>
              <a:t>]</a:t>
            </a:r>
          </a:p>
          <a:p>
            <a:pPr marL="447675" lvl="2">
              <a:buFont typeface="Courier New" panose="02070309020205020404" pitchFamily="49" charset="0"/>
              <a:buChar char="o"/>
            </a:pPr>
            <a:r>
              <a:rPr lang="it-IT" sz="2000"/>
              <a:t> </a:t>
            </a:r>
            <a:r>
              <a:rPr lang="it-IT" sz="2000" err="1"/>
              <a:t>Bids</a:t>
            </a:r>
            <a:r>
              <a:rPr lang="it-IT" sz="2000"/>
              <a:t>: </a:t>
            </a:r>
            <a:r>
              <a:rPr lang="en-US" sz="2000"/>
              <a:t>[0.5, 0.75, 1, 1.25, 1.5, 1.75, 2, 2.25, 2.5, 3]</a:t>
            </a:r>
            <a:endParaRPr lang="it-IT" sz="2000"/>
          </a:p>
        </p:txBody>
      </p:sp>
      <p:cxnSp>
        <p:nvCxnSpPr>
          <p:cNvPr id="8" name="Connettore 2 7">
            <a:extLst>
              <a:ext uri="{FF2B5EF4-FFF2-40B4-BE49-F238E27FC236}">
                <a16:creationId xmlns:a16="http://schemas.microsoft.com/office/drawing/2014/main" id="{9EBEC7CC-8FBA-3D41-A637-9E117A1AD3A2}"/>
              </a:ext>
            </a:extLst>
          </p:cNvPr>
          <p:cNvCxnSpPr>
            <a:cxnSpLocks/>
          </p:cNvCxnSpPr>
          <p:nvPr/>
        </p:nvCxnSpPr>
        <p:spPr>
          <a:xfrm flipH="1">
            <a:off x="4521262" y="4540707"/>
            <a:ext cx="0" cy="54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76F4EAFA-5874-6C4F-AE49-0813E18DF0C2}"/>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5" name="CasellaDiTesto 24">
            <a:extLst>
              <a:ext uri="{FF2B5EF4-FFF2-40B4-BE49-F238E27FC236}">
                <a16:creationId xmlns:a16="http://schemas.microsoft.com/office/drawing/2014/main" id="{B02B56B4-2606-9C46-9176-FF1D0355FB8C}"/>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6" name="CasellaDiTesto 25">
            <a:extLst>
              <a:ext uri="{FF2B5EF4-FFF2-40B4-BE49-F238E27FC236}">
                <a16:creationId xmlns:a16="http://schemas.microsoft.com/office/drawing/2014/main" id="{93628C72-B6FF-6C4D-AD91-AC0B66DE6E38}"/>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sp>
        <p:nvSpPr>
          <p:cNvPr id="101" name="CasellaDiTesto 100">
            <a:extLst>
              <a:ext uri="{FF2B5EF4-FFF2-40B4-BE49-F238E27FC236}">
                <a16:creationId xmlns:a16="http://schemas.microsoft.com/office/drawing/2014/main" id="{166D1B73-EA03-4DC9-8731-588EE8C3F79A}"/>
              </a:ext>
            </a:extLst>
          </p:cNvPr>
          <p:cNvSpPr txBox="1"/>
          <p:nvPr/>
        </p:nvSpPr>
        <p:spPr>
          <a:xfrm>
            <a:off x="2460812" y="5273729"/>
            <a:ext cx="4121523" cy="101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err="1"/>
              <a:t>Grid</a:t>
            </a:r>
            <a:r>
              <a:rPr lang="it-IT" sz="2000"/>
              <a:t> </a:t>
            </a:r>
            <a:r>
              <a:rPr lang="it-IT" sz="2000" err="1"/>
              <a:t>search</a:t>
            </a:r>
            <a:r>
              <a:rPr lang="it-IT" sz="2000"/>
              <a:t> </a:t>
            </a:r>
            <a:r>
              <a:rPr lang="it-IT" sz="2000" err="1"/>
              <a:t>algorithm</a:t>
            </a:r>
            <a:r>
              <a:rPr lang="it-IT" sz="2000"/>
              <a:t> with </a:t>
            </a:r>
            <a:r>
              <a:rPr lang="it-IT" sz="2000" err="1"/>
              <a:t>complexity</a:t>
            </a:r>
            <a:r>
              <a:rPr lang="it-IT" sz="2000"/>
              <a:t>:</a:t>
            </a:r>
          </a:p>
          <a:p>
            <a:endParaRPr lang="it-IT" sz="2000"/>
          </a:p>
          <a:p>
            <a:pPr algn="ctr"/>
            <a:r>
              <a:rPr lang="it-IT" sz="2000">
                <a:solidFill>
                  <a:schemeClr val="bg1"/>
                </a:solidFill>
              </a:rPr>
              <a:t>O(3 × N</a:t>
            </a:r>
            <a:r>
              <a:rPr lang="it-IT" sz="2000" baseline="-25000">
                <a:solidFill>
                  <a:schemeClr val="bg1"/>
                </a:solidFill>
              </a:rPr>
              <a:t>p</a:t>
            </a:r>
            <a:r>
              <a:rPr lang="it-IT" sz="2000" baseline="-25000">
                <a:solidFill>
                  <a:schemeClr val="bg1"/>
                </a:solidFill>
                <a:ea typeface="+mn-lt"/>
                <a:cs typeface="+mn-lt"/>
              </a:rPr>
              <a:t> </a:t>
            </a:r>
            <a:r>
              <a:rPr lang="it-IT" sz="2000">
                <a:solidFill>
                  <a:schemeClr val="bg1"/>
                </a:solidFill>
                <a:ea typeface="+mn-lt"/>
                <a:cs typeface="+mn-lt"/>
              </a:rPr>
              <a:t>× N</a:t>
            </a:r>
            <a:r>
              <a:rPr lang="it-IT" sz="2000" baseline="-25000">
                <a:solidFill>
                  <a:schemeClr val="bg1"/>
                </a:solidFill>
                <a:ea typeface="+mn-lt"/>
                <a:cs typeface="+mn-lt"/>
              </a:rPr>
              <a:t>b</a:t>
            </a:r>
            <a:r>
              <a:rPr lang="it-IT" sz="2000">
                <a:solidFill>
                  <a:schemeClr val="bg1"/>
                </a:solidFill>
              </a:rPr>
              <a:t>)</a:t>
            </a:r>
          </a:p>
        </p:txBody>
      </p:sp>
      <p:sp>
        <p:nvSpPr>
          <p:cNvPr id="10" name="CasellaDiTesto 9">
            <a:extLst>
              <a:ext uri="{FF2B5EF4-FFF2-40B4-BE49-F238E27FC236}">
                <a16:creationId xmlns:a16="http://schemas.microsoft.com/office/drawing/2014/main" id="{CF3C0DD6-C68D-4F34-8202-11CC5AEBB3FF}"/>
              </a:ext>
            </a:extLst>
          </p:cNvPr>
          <p:cNvSpPr txBox="1"/>
          <p:nvPr/>
        </p:nvSpPr>
        <p:spPr>
          <a:xfrm>
            <a:off x="3049121" y="571586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a:ea typeface="+mn-lt"/>
                <a:cs typeface="+mn-lt"/>
              </a:rPr>
              <a:t>O(3 × N</a:t>
            </a:r>
            <a:r>
              <a:rPr lang="it-IT" sz="2400" baseline="-25000">
                <a:ea typeface="+mn-lt"/>
                <a:cs typeface="+mn-lt"/>
              </a:rPr>
              <a:t>p</a:t>
            </a:r>
            <a:r>
              <a:rPr lang="it-IT" sz="2400">
                <a:ea typeface="+mn-lt"/>
                <a:cs typeface="+mn-lt"/>
              </a:rPr>
              <a:t> × N</a:t>
            </a:r>
            <a:r>
              <a:rPr lang="it-IT" sz="2400" baseline="-25000">
                <a:ea typeface="+mn-lt"/>
                <a:cs typeface="+mn-lt"/>
              </a:rPr>
              <a:t>b</a:t>
            </a:r>
            <a:r>
              <a:rPr lang="it-IT" sz="2400">
                <a:ea typeface="+mn-lt"/>
                <a:cs typeface="+mn-lt"/>
              </a:rPr>
              <a:t>)</a:t>
            </a:r>
          </a:p>
        </p:txBody>
      </p:sp>
      <p:sp>
        <p:nvSpPr>
          <p:cNvPr id="17" name="Rettangolo 16">
            <a:extLst>
              <a:ext uri="{FF2B5EF4-FFF2-40B4-BE49-F238E27FC236}">
                <a16:creationId xmlns:a16="http://schemas.microsoft.com/office/drawing/2014/main" id="{DC3F8661-5132-5B45-B60D-EEE42C651362}"/>
              </a:ext>
            </a:extLst>
          </p:cNvPr>
          <p:cNvSpPr/>
          <p:nvPr/>
        </p:nvSpPr>
        <p:spPr>
          <a:xfrm>
            <a:off x="-11765" y="1824268"/>
            <a:ext cx="12203204" cy="918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EB8A5D6D-1AF8-9F4B-BFDC-C992590A9E5F}"/>
                  </a:ext>
                </a:extLst>
              </p:cNvPr>
              <p:cNvSpPr txBox="1"/>
              <p:nvPr/>
            </p:nvSpPr>
            <p:spPr>
              <a:xfrm>
                <a:off x="331889" y="1928236"/>
                <a:ext cx="11631925" cy="698717"/>
              </a:xfrm>
              <a:prstGeom prst="rect">
                <a:avLst/>
              </a:prstGeom>
              <a:noFill/>
            </p:spPr>
            <p:txBody>
              <a:bodyPr wrap="square" rtlCol="0">
                <a:spAutoFit/>
              </a:bodyPr>
              <a:lstStyle/>
              <a:p>
                <a14:m>
                  <m:oMath xmlns:m="http://schemas.openxmlformats.org/officeDocument/2006/math">
                    <m:r>
                      <a:rPr lang="en-US" sz="2200" i="1">
                        <a:latin typeface="Cambria Math" panose="02040503050406030204" pitchFamily="18" charset="0"/>
                      </a:rPr>
                      <m:t>𝔼</m:t>
                    </m:r>
                    <m:d>
                      <m:dPr>
                        <m:begChr m:val="["/>
                        <m:endChr m:val="]"/>
                        <m:ctrlPr>
                          <a:rPr lang="it-IT" sz="2200" i="1">
                            <a:latin typeface="Cambria Math" panose="02040503050406030204" pitchFamily="18" charset="0"/>
                          </a:rPr>
                        </m:ctrlPr>
                      </m:dPr>
                      <m:e>
                        <m:func>
                          <m:funcPr>
                            <m:ctrlPr>
                              <a:rPr lang="it-IT" sz="2200" i="1">
                                <a:latin typeface="Cambria Math" panose="02040503050406030204" pitchFamily="18" charset="0"/>
                              </a:rPr>
                            </m:ctrlPr>
                          </m:funcPr>
                          <m:fName>
                            <m:limLow>
                              <m:limLowPr>
                                <m:ctrlPr>
                                  <a:rPr lang="it-IT" sz="2200" i="1">
                                    <a:latin typeface="Cambria Math" panose="02040503050406030204" pitchFamily="18" charset="0"/>
                                  </a:rPr>
                                </m:ctrlPr>
                              </m:limLowPr>
                              <m:e>
                                <m:r>
                                  <m:rPr>
                                    <m:sty m:val="p"/>
                                  </m:rPr>
                                  <a:rPr lang="en-US" sz="2200">
                                    <a:latin typeface="Cambria Math" panose="02040503050406030204" pitchFamily="18" charset="0"/>
                                  </a:rPr>
                                  <m:t>max</m:t>
                                </m:r>
                              </m:e>
                              <m:lim>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r>
                                  <a:rPr lang="en-US" sz="2200">
                                    <a:latin typeface="Cambria Math" panose="02040503050406030204" pitchFamily="18" charset="0"/>
                                  </a:rPr>
                                  <m:t>, </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lim>
                            </m:limLow>
                          </m:fName>
                          <m:e>
                            <m:nary>
                              <m:naryPr>
                                <m:chr m:val="∑"/>
                                <m:limLoc m:val="undOvr"/>
                                <m:ctrlPr>
                                  <a:rPr lang="it-IT" sz="2200" i="1">
                                    <a:latin typeface="Cambria Math" panose="02040503050406030204" pitchFamily="18" charset="0"/>
                                  </a:rPr>
                                </m:ctrlPr>
                              </m:naryPr>
                              <m:sub>
                                <m:r>
                                  <a:rPr lang="en-US" sz="2200" i="1">
                                    <a:latin typeface="Cambria Math" panose="02040503050406030204" pitchFamily="18" charset="0"/>
                                  </a:rPr>
                                  <m:t>𝑗</m:t>
                                </m:r>
                                <m:r>
                                  <a:rPr lang="en-US" sz="2200">
                                    <a:latin typeface="Cambria Math" panose="02040503050406030204" pitchFamily="18" charset="0"/>
                                  </a:rPr>
                                  <m:t>=1</m:t>
                                </m:r>
                              </m:sub>
                              <m:sup>
                                <m:r>
                                  <a:rPr lang="en-US" sz="2200" i="1">
                                    <a:latin typeface="Cambria Math" panose="02040503050406030204" pitchFamily="18" charset="0"/>
                                  </a:rPr>
                                  <m:t>𝑁</m:t>
                                </m:r>
                              </m:sup>
                              <m:e>
                                <m:r>
                                  <a:rPr lang="en-US" sz="2200">
                                    <a:latin typeface="Cambria Math" panose="02040503050406030204" pitchFamily="18" charset="0"/>
                                  </a:rPr>
                                  <m:t> </m:t>
                                </m:r>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𝑚</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e>
                                    </m:d>
                                    <m:r>
                                      <a:rPr lang="en-US" sz="2200" i="1">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𝑐𝑝𝑐</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e>
                                    </m:d>
                                  </m:e>
                                </m:d>
                                <m:r>
                                  <a:rPr lang="en-US" sz="2200" i="1">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𝑗</m:t>
                                    </m:r>
                                  </m:sub>
                                </m:sSub>
                                <m:r>
                                  <a:rPr lang="en-US" sz="2200">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r>
                                  <a:rPr lang="en-US" sz="2200">
                                    <a:latin typeface="Cambria Math" panose="02040503050406030204" pitchFamily="18" charset="0"/>
                                  </a:rPr>
                                  <m:t>)</m:t>
                                </m:r>
                              </m:e>
                            </m:nary>
                          </m:e>
                        </m:func>
                      </m:e>
                    </m:d>
                    <m:r>
                      <a:rPr lang="en-US" sz="2200">
                        <a:latin typeface="Cambria Math" panose="02040503050406030204" pitchFamily="18" charset="0"/>
                      </a:rPr>
                      <m:t>=</m:t>
                    </m:r>
                    <m:func>
                      <m:funcPr>
                        <m:ctrlPr>
                          <a:rPr lang="it-IT" sz="2200" i="1">
                            <a:latin typeface="Cambria Math" panose="02040503050406030204" pitchFamily="18" charset="0"/>
                          </a:rPr>
                        </m:ctrlPr>
                      </m:funcPr>
                      <m:fName>
                        <m:limLow>
                          <m:limLowPr>
                            <m:ctrlPr>
                              <a:rPr lang="it-IT" sz="2200" i="1">
                                <a:latin typeface="Cambria Math" panose="02040503050406030204" pitchFamily="18" charset="0"/>
                              </a:rPr>
                            </m:ctrlPr>
                          </m:limLowPr>
                          <m:e>
                            <m:r>
                              <m:rPr>
                                <m:sty m:val="p"/>
                              </m:rPr>
                              <a:rPr lang="en-US" sz="2200">
                                <a:latin typeface="Cambria Math" panose="02040503050406030204" pitchFamily="18" charset="0"/>
                              </a:rPr>
                              <m:t>max</m:t>
                            </m:r>
                          </m:e>
                          <m:lim>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r>
                              <a:rPr lang="en-US" sz="2200">
                                <a:latin typeface="Cambria Math" panose="02040503050406030204" pitchFamily="18" charset="0"/>
                              </a:rPr>
                              <m:t>, </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lim>
                        </m:limLow>
                      </m:fName>
                      <m:e>
                        <m:nary>
                          <m:naryPr>
                            <m:chr m:val="∑"/>
                            <m:limLoc m:val="undOvr"/>
                            <m:ctrlPr>
                              <a:rPr lang="it-IT" sz="2200" i="1">
                                <a:latin typeface="Cambria Math" panose="02040503050406030204" pitchFamily="18" charset="0"/>
                              </a:rPr>
                            </m:ctrlPr>
                          </m:naryPr>
                          <m:sub>
                            <m:r>
                              <a:rPr lang="en-US" sz="2200" i="1">
                                <a:latin typeface="Cambria Math" panose="02040503050406030204" pitchFamily="18" charset="0"/>
                              </a:rPr>
                              <m:t>𝑗</m:t>
                            </m:r>
                            <m:r>
                              <a:rPr lang="en-US" sz="2200">
                                <a:latin typeface="Cambria Math" panose="02040503050406030204" pitchFamily="18" charset="0"/>
                              </a:rPr>
                              <m:t>=1</m:t>
                            </m:r>
                          </m:sub>
                          <m:sup>
                            <m:r>
                              <a:rPr lang="en-US" sz="2200" i="1">
                                <a:latin typeface="Cambria Math" panose="02040503050406030204" pitchFamily="18" charset="0"/>
                              </a:rPr>
                              <m:t>𝑁</m:t>
                            </m:r>
                          </m:sup>
                          <m:e>
                            <m:r>
                              <a:rPr lang="en-US" sz="2200">
                                <a:latin typeface="Cambria Math" panose="02040503050406030204" pitchFamily="18" charset="0"/>
                              </a:rPr>
                              <m:t> </m:t>
                            </m:r>
                            <m:d>
                              <m:dPr>
                                <m:begChr m:val="["/>
                                <m:endChr m:val="]"/>
                                <m:ctrlPr>
                                  <a:rPr lang="it-IT" sz="2200" i="1">
                                    <a:latin typeface="Cambria Math" panose="02040503050406030204" pitchFamily="18" charset="0"/>
                                  </a:rPr>
                                </m:ctrlPr>
                              </m:dPr>
                              <m:e>
                                <m:r>
                                  <a:rPr lang="en-US" sz="2200" i="1">
                                    <a:latin typeface="Cambria Math" panose="02040503050406030204" pitchFamily="18" charset="0"/>
                                  </a:rPr>
                                  <m:t>𝔼</m:t>
                                </m:r>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𝑚</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e>
                                    </m:d>
                                  </m:e>
                                </m:d>
                                <m:r>
                                  <a:rPr lang="en-US" sz="2200" i="1">
                                    <a:latin typeface="Cambria Math" panose="02040503050406030204" pitchFamily="18" charset="0"/>
                                  </a:rPr>
                                  <m:t>−</m:t>
                                </m:r>
                                <m:r>
                                  <a:rPr lang="en-US" sz="2200" i="1">
                                    <a:latin typeface="Cambria Math" panose="02040503050406030204" pitchFamily="18" charset="0"/>
                                  </a:rPr>
                                  <m:t>𝔼</m:t>
                                </m:r>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𝑐𝑝𝑐</m:t>
                                        </m:r>
                                      </m:e>
                                      <m:sub>
                                        <m:r>
                                          <a:rPr lang="en-US" sz="2200" i="1">
                                            <a:latin typeface="Cambria Math" panose="02040503050406030204" pitchFamily="18" charset="0"/>
                                          </a:rPr>
                                          <m:t>𝑗</m:t>
                                        </m:r>
                                      </m:sub>
                                    </m:sSub>
                                    <m:d>
                                      <m:dPr>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e>
                                    </m:d>
                                  </m:e>
                                </m:d>
                              </m:e>
                            </m:d>
                            <m:r>
                              <a:rPr lang="en-US" sz="2200" i="1">
                                <a:latin typeface="Cambria Math" panose="02040503050406030204" pitchFamily="18" charset="0"/>
                              </a:rPr>
                              <m:t>∗</m:t>
                            </m:r>
                            <m:r>
                              <a:rPr lang="en-US" sz="2200" i="1">
                                <a:latin typeface="Cambria Math" panose="02040503050406030204" pitchFamily="18" charset="0"/>
                              </a:rPr>
                              <m:t>𝔼</m:t>
                            </m:r>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𝑗</m:t>
                                    </m:r>
                                  </m:sub>
                                </m:sSub>
                                <m:r>
                                  <a:rPr lang="en-US" sz="2200">
                                    <a:latin typeface="Cambria Math" panose="02040503050406030204" pitchFamily="18" charset="0"/>
                                  </a:rPr>
                                  <m:t>(</m:t>
                                </m:r>
                                <m:sSub>
                                  <m:sSubPr>
                                    <m:ctrlPr>
                                      <a:rPr lang="it-IT"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𝑗</m:t>
                                    </m:r>
                                  </m:sub>
                                </m:sSub>
                                <m:r>
                                  <a:rPr lang="en-US" sz="2200">
                                    <a:latin typeface="Cambria Math" panose="02040503050406030204" pitchFamily="18" charset="0"/>
                                  </a:rPr>
                                  <m:t>)</m:t>
                                </m:r>
                              </m:e>
                            </m:d>
                          </m:e>
                        </m:nary>
                      </m:e>
                    </m:func>
                  </m:oMath>
                </a14:m>
                <a:r>
                  <a:rPr lang="it-IT" sz="2200">
                    <a:effectLst/>
                  </a:rPr>
                  <a:t> </a:t>
                </a:r>
                <a:endParaRPr lang="it-IT" sz="2200"/>
              </a:p>
            </p:txBody>
          </p:sp>
        </mc:Choice>
        <mc:Fallback xmlns="">
          <p:sp>
            <p:nvSpPr>
              <p:cNvPr id="18" name="CasellaDiTesto 17">
                <a:extLst>
                  <a:ext uri="{FF2B5EF4-FFF2-40B4-BE49-F238E27FC236}">
                    <a16:creationId xmlns:a16="http://schemas.microsoft.com/office/drawing/2014/main" id="{EB8A5D6D-1AF8-9F4B-BFDC-C992590A9E5F}"/>
                  </a:ext>
                </a:extLst>
              </p:cNvPr>
              <p:cNvSpPr txBox="1">
                <a:spLocks noRot="1" noChangeAspect="1" noMove="1" noResize="1" noEditPoints="1" noAdjustHandles="1" noChangeArrowheads="1" noChangeShapeType="1" noTextEdit="1"/>
              </p:cNvSpPr>
              <p:nvPr/>
            </p:nvSpPr>
            <p:spPr>
              <a:xfrm>
                <a:off x="331889" y="1928236"/>
                <a:ext cx="11631925" cy="69871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99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Immagine 5" descr="Immagine che contiene scuro&#10;&#10;Descrizione generata automaticamente">
            <a:extLst>
              <a:ext uri="{FF2B5EF4-FFF2-40B4-BE49-F238E27FC236}">
                <a16:creationId xmlns:a16="http://schemas.microsoft.com/office/drawing/2014/main" id="{3AC46238-E65C-44E1-A39E-CF00D57098F8}"/>
              </a:ext>
            </a:extLst>
          </p:cNvPr>
          <p:cNvPicPr>
            <a:picLocks noChangeAspect="1"/>
          </p:cNvPicPr>
          <p:nvPr/>
        </p:nvPicPr>
        <p:blipFill>
          <a:blip r:embed="rId3"/>
          <a:stretch>
            <a:fillRect/>
          </a:stretch>
        </p:blipFill>
        <p:spPr>
          <a:xfrm>
            <a:off x="9238221" y="1604615"/>
            <a:ext cx="793379" cy="782172"/>
          </a:xfrm>
          <a:prstGeom prst="rect">
            <a:avLst/>
          </a:prstGeom>
        </p:spPr>
      </p:pic>
      <p:sp>
        <p:nvSpPr>
          <p:cNvPr id="2" name="Titolo 1">
            <a:extLst>
              <a:ext uri="{FF2B5EF4-FFF2-40B4-BE49-F238E27FC236}">
                <a16:creationId xmlns:a16="http://schemas.microsoft.com/office/drawing/2014/main" id="{4773E6B7-34B3-4445-9714-6744676B6DF2}"/>
              </a:ext>
            </a:extLst>
          </p:cNvPr>
          <p:cNvSpPr>
            <a:spLocks noGrp="1"/>
          </p:cNvSpPr>
          <p:nvPr>
            <p:ph type="title"/>
          </p:nvPr>
        </p:nvSpPr>
        <p:spPr>
          <a:xfrm>
            <a:off x="1024128" y="402336"/>
            <a:ext cx="9720072" cy="1499616"/>
          </a:xfrm>
        </p:spPr>
        <p:txBody>
          <a:bodyPr/>
          <a:lstStyle/>
          <a:p>
            <a:r>
              <a:rPr lang="it-IT" err="1"/>
              <a:t>Problem</a:t>
            </a:r>
            <a:r>
              <a:rPr lang="it-IT"/>
              <a:t> Set Up</a:t>
            </a:r>
          </a:p>
        </p:txBody>
      </p:sp>
      <p:sp>
        <p:nvSpPr>
          <p:cNvPr id="4" name="CasellaDiTesto 3">
            <a:extLst>
              <a:ext uri="{FF2B5EF4-FFF2-40B4-BE49-F238E27FC236}">
                <a16:creationId xmlns:a16="http://schemas.microsoft.com/office/drawing/2014/main" id="{846D96BB-E10D-CF44-BA5E-D9D33E49F49C}"/>
              </a:ext>
            </a:extLst>
          </p:cNvPr>
          <p:cNvSpPr txBox="1"/>
          <p:nvPr/>
        </p:nvSpPr>
        <p:spPr>
          <a:xfrm>
            <a:off x="1054108" y="1301356"/>
            <a:ext cx="5801194" cy="369332"/>
          </a:xfrm>
          <a:prstGeom prst="rect">
            <a:avLst/>
          </a:prstGeom>
          <a:noFill/>
        </p:spPr>
        <p:txBody>
          <a:bodyPr wrap="square" lIns="91440" tIns="45720" rIns="91440" bIns="45720" rtlCol="0" anchor="t">
            <a:spAutoFit/>
          </a:bodyPr>
          <a:lstStyle/>
          <a:p>
            <a:r>
              <a:rPr lang="it-IT" err="1"/>
              <a:t>Optimization</a:t>
            </a:r>
            <a:r>
              <a:rPr lang="it-IT"/>
              <a:t> </a:t>
            </a:r>
            <a:r>
              <a:rPr lang="it-IT" err="1"/>
              <a:t>solutions</a:t>
            </a:r>
            <a:r>
              <a:rPr lang="it-IT"/>
              <a:t> with </a:t>
            </a:r>
            <a:r>
              <a:rPr lang="it-IT" err="1"/>
              <a:t>known</a:t>
            </a:r>
            <a:r>
              <a:rPr lang="it-IT"/>
              <a:t> </a:t>
            </a:r>
            <a:r>
              <a:rPr lang="it-IT" err="1"/>
              <a:t>parameters</a:t>
            </a:r>
          </a:p>
        </p:txBody>
      </p:sp>
      <p:sp>
        <p:nvSpPr>
          <p:cNvPr id="24" name="CasellaDiTesto 23">
            <a:extLst>
              <a:ext uri="{FF2B5EF4-FFF2-40B4-BE49-F238E27FC236}">
                <a16:creationId xmlns:a16="http://schemas.microsoft.com/office/drawing/2014/main" id="{76F4EAFA-5874-6C4F-AE49-0813E18DF0C2}"/>
              </a:ext>
            </a:extLst>
          </p:cNvPr>
          <p:cNvSpPr txBox="1"/>
          <p:nvPr/>
        </p:nvSpPr>
        <p:spPr>
          <a:xfrm>
            <a:off x="-12000" y="6390000"/>
            <a:ext cx="12204000" cy="468000"/>
          </a:xfrm>
          <a:prstGeom prst="rect">
            <a:avLst/>
          </a:prstGeom>
          <a:solidFill>
            <a:schemeClr val="tx1">
              <a:alpha val="22000"/>
            </a:schemeClr>
          </a:solidFill>
        </p:spPr>
        <p:txBody>
          <a:bodyPr wrap="square" rtlCol="0">
            <a:spAutoFit/>
          </a:bodyPr>
          <a:lstStyle/>
          <a:p>
            <a:endParaRPr lang="it-IT"/>
          </a:p>
        </p:txBody>
      </p:sp>
      <p:sp>
        <p:nvSpPr>
          <p:cNvPr id="25" name="CasellaDiTesto 24">
            <a:extLst>
              <a:ext uri="{FF2B5EF4-FFF2-40B4-BE49-F238E27FC236}">
                <a16:creationId xmlns:a16="http://schemas.microsoft.com/office/drawing/2014/main" id="{B02B56B4-2606-9C46-9176-FF1D0355FB8C}"/>
              </a:ext>
            </a:extLst>
          </p:cNvPr>
          <p:cNvSpPr txBox="1"/>
          <p:nvPr/>
        </p:nvSpPr>
        <p:spPr>
          <a:xfrm>
            <a:off x="9339041" y="6459751"/>
            <a:ext cx="3597639" cy="338554"/>
          </a:xfrm>
          <a:prstGeom prst="rect">
            <a:avLst/>
          </a:prstGeom>
          <a:noFill/>
        </p:spPr>
        <p:txBody>
          <a:bodyPr wrap="square" rtlCol="0">
            <a:spAutoFit/>
          </a:bodyPr>
          <a:lstStyle/>
          <a:p>
            <a:r>
              <a:rPr lang="it-IT" sz="1600"/>
              <a:t>POLITECNICO DI MILANO 1863</a:t>
            </a:r>
          </a:p>
        </p:txBody>
      </p:sp>
      <p:sp>
        <p:nvSpPr>
          <p:cNvPr id="26" name="CasellaDiTesto 25">
            <a:extLst>
              <a:ext uri="{FF2B5EF4-FFF2-40B4-BE49-F238E27FC236}">
                <a16:creationId xmlns:a16="http://schemas.microsoft.com/office/drawing/2014/main" id="{93628C72-B6FF-6C4D-AD91-AC0B66DE6E38}"/>
              </a:ext>
            </a:extLst>
          </p:cNvPr>
          <p:cNvSpPr txBox="1"/>
          <p:nvPr/>
        </p:nvSpPr>
        <p:spPr>
          <a:xfrm>
            <a:off x="105518" y="6439334"/>
            <a:ext cx="4721902" cy="338554"/>
          </a:xfrm>
          <a:prstGeom prst="rect">
            <a:avLst/>
          </a:prstGeom>
          <a:noFill/>
        </p:spPr>
        <p:txBody>
          <a:bodyPr wrap="square" rtlCol="0">
            <a:spAutoFit/>
          </a:bodyPr>
          <a:lstStyle/>
          <a:p>
            <a:r>
              <a:rPr lang="it-IT" sz="1600"/>
              <a:t>Liguoro Claudio, Mapelli Alessia, </a:t>
            </a:r>
            <a:r>
              <a:rPr lang="it-IT" sz="1600" err="1"/>
              <a:t>Tonazzi</a:t>
            </a:r>
            <a:r>
              <a:rPr lang="it-IT" sz="1600"/>
              <a:t> Sara </a:t>
            </a:r>
          </a:p>
        </p:txBody>
      </p:sp>
      <p:pic>
        <p:nvPicPr>
          <p:cNvPr id="336" name="Immagine 5" descr="Immagine che contiene scuro&#10;&#10;Descrizione generata automaticamente">
            <a:extLst>
              <a:ext uri="{FF2B5EF4-FFF2-40B4-BE49-F238E27FC236}">
                <a16:creationId xmlns:a16="http://schemas.microsoft.com/office/drawing/2014/main" id="{6342DA89-D69C-4D3A-9DC6-E4E64A4DD523}"/>
              </a:ext>
            </a:extLst>
          </p:cNvPr>
          <p:cNvPicPr>
            <a:picLocks noChangeAspect="1"/>
          </p:cNvPicPr>
          <p:nvPr/>
        </p:nvPicPr>
        <p:blipFill>
          <a:blip r:embed="rId3"/>
          <a:stretch>
            <a:fillRect/>
          </a:stretch>
        </p:blipFill>
        <p:spPr>
          <a:xfrm>
            <a:off x="3243075" y="1817528"/>
            <a:ext cx="1185584" cy="1163172"/>
          </a:xfrm>
          <a:prstGeom prst="rect">
            <a:avLst/>
          </a:prstGeom>
        </p:spPr>
      </p:pic>
      <p:pic>
        <p:nvPicPr>
          <p:cNvPr id="1294" name="Immagine 1294">
            <a:extLst>
              <a:ext uri="{FF2B5EF4-FFF2-40B4-BE49-F238E27FC236}">
                <a16:creationId xmlns:a16="http://schemas.microsoft.com/office/drawing/2014/main" id="{DE37CE46-EF65-422E-B6AA-56B8C82ED175}"/>
              </a:ext>
            </a:extLst>
          </p:cNvPr>
          <p:cNvPicPr>
            <a:picLocks noChangeAspect="1"/>
          </p:cNvPicPr>
          <p:nvPr/>
        </p:nvPicPr>
        <p:blipFill>
          <a:blip r:embed="rId4"/>
          <a:stretch>
            <a:fillRect/>
          </a:stretch>
        </p:blipFill>
        <p:spPr>
          <a:xfrm>
            <a:off x="3872754" y="1822077"/>
            <a:ext cx="1196789" cy="1174376"/>
          </a:xfrm>
          <a:prstGeom prst="rect">
            <a:avLst/>
          </a:prstGeom>
        </p:spPr>
      </p:pic>
      <p:pic>
        <p:nvPicPr>
          <p:cNvPr id="1295" name="Immagine 1295">
            <a:extLst>
              <a:ext uri="{FF2B5EF4-FFF2-40B4-BE49-F238E27FC236}">
                <a16:creationId xmlns:a16="http://schemas.microsoft.com/office/drawing/2014/main" id="{C248B63B-821C-485A-AC4F-23B2ACE56310}"/>
              </a:ext>
            </a:extLst>
          </p:cNvPr>
          <p:cNvPicPr>
            <a:picLocks noChangeAspect="1"/>
          </p:cNvPicPr>
          <p:nvPr/>
        </p:nvPicPr>
        <p:blipFill>
          <a:blip r:embed="rId5"/>
          <a:stretch>
            <a:fillRect/>
          </a:stretch>
        </p:blipFill>
        <p:spPr>
          <a:xfrm>
            <a:off x="824753" y="1732429"/>
            <a:ext cx="1353671" cy="1320054"/>
          </a:xfrm>
          <a:prstGeom prst="rect">
            <a:avLst/>
          </a:prstGeom>
        </p:spPr>
      </p:pic>
      <p:pic>
        <p:nvPicPr>
          <p:cNvPr id="1296" name="Immagine 1296">
            <a:extLst>
              <a:ext uri="{FF2B5EF4-FFF2-40B4-BE49-F238E27FC236}">
                <a16:creationId xmlns:a16="http://schemas.microsoft.com/office/drawing/2014/main" id="{FC833AFD-7637-4098-B1BE-536687639857}"/>
              </a:ext>
            </a:extLst>
          </p:cNvPr>
          <p:cNvPicPr>
            <a:picLocks noChangeAspect="1"/>
          </p:cNvPicPr>
          <p:nvPr/>
        </p:nvPicPr>
        <p:blipFill>
          <a:blip r:embed="rId6"/>
          <a:stretch>
            <a:fillRect/>
          </a:stretch>
        </p:blipFill>
        <p:spPr>
          <a:xfrm>
            <a:off x="6663018" y="1698810"/>
            <a:ext cx="1331259" cy="1297642"/>
          </a:xfrm>
          <a:prstGeom prst="rect">
            <a:avLst/>
          </a:prstGeom>
        </p:spPr>
      </p:pic>
      <p:pic>
        <p:nvPicPr>
          <p:cNvPr id="1297" name="Immagine 1297">
            <a:extLst>
              <a:ext uri="{FF2B5EF4-FFF2-40B4-BE49-F238E27FC236}">
                <a16:creationId xmlns:a16="http://schemas.microsoft.com/office/drawing/2014/main" id="{624A14F5-48AC-4AD3-A8EB-9A435D3B3417}"/>
              </a:ext>
            </a:extLst>
          </p:cNvPr>
          <p:cNvPicPr>
            <a:picLocks noChangeAspect="1"/>
          </p:cNvPicPr>
          <p:nvPr/>
        </p:nvPicPr>
        <p:blipFill>
          <a:blip r:embed="rId7"/>
          <a:stretch>
            <a:fillRect/>
          </a:stretch>
        </p:blipFill>
        <p:spPr>
          <a:xfrm>
            <a:off x="5912222" y="1698809"/>
            <a:ext cx="1252820" cy="1297644"/>
          </a:xfrm>
          <a:prstGeom prst="rect">
            <a:avLst/>
          </a:prstGeom>
        </p:spPr>
      </p:pic>
      <p:pic>
        <p:nvPicPr>
          <p:cNvPr id="37" name="Immagine 37">
            <a:extLst>
              <a:ext uri="{FF2B5EF4-FFF2-40B4-BE49-F238E27FC236}">
                <a16:creationId xmlns:a16="http://schemas.microsoft.com/office/drawing/2014/main" id="{6AD93F72-4DE8-43AB-B90A-B827F7806435}"/>
              </a:ext>
            </a:extLst>
          </p:cNvPr>
          <p:cNvPicPr>
            <a:picLocks noChangeAspect="1"/>
          </p:cNvPicPr>
          <p:nvPr/>
        </p:nvPicPr>
        <p:blipFill rotWithShape="1">
          <a:blip r:embed="rId8"/>
          <a:srcRect l="-1870" t="-990" r="935" b="12871"/>
          <a:stretch/>
        </p:blipFill>
        <p:spPr>
          <a:xfrm>
            <a:off x="1149722" y="1732429"/>
            <a:ext cx="1207978" cy="995350"/>
          </a:xfrm>
          <a:prstGeom prst="rect">
            <a:avLst/>
          </a:prstGeom>
        </p:spPr>
      </p:pic>
      <p:pic>
        <p:nvPicPr>
          <p:cNvPr id="38" name="Immagine 38">
            <a:extLst>
              <a:ext uri="{FF2B5EF4-FFF2-40B4-BE49-F238E27FC236}">
                <a16:creationId xmlns:a16="http://schemas.microsoft.com/office/drawing/2014/main" id="{7E339589-EE08-4734-A879-7F07484F3315}"/>
              </a:ext>
            </a:extLst>
          </p:cNvPr>
          <p:cNvPicPr>
            <a:picLocks noChangeAspect="1"/>
          </p:cNvPicPr>
          <p:nvPr/>
        </p:nvPicPr>
        <p:blipFill rotWithShape="1">
          <a:blip r:embed="rId9"/>
          <a:srcRect t="-410" r="1053" b="11111"/>
          <a:stretch/>
        </p:blipFill>
        <p:spPr>
          <a:xfrm>
            <a:off x="663101" y="1833439"/>
            <a:ext cx="995109" cy="932635"/>
          </a:xfrm>
          <a:prstGeom prst="rect">
            <a:avLst/>
          </a:prstGeom>
        </p:spPr>
      </p:pic>
      <p:pic>
        <p:nvPicPr>
          <p:cNvPr id="102" name="Immagine 1295" descr="Immagine che contiene grafica vettoriale&#10;&#10;Descrizione generata automaticamente">
            <a:extLst>
              <a:ext uri="{FF2B5EF4-FFF2-40B4-BE49-F238E27FC236}">
                <a16:creationId xmlns:a16="http://schemas.microsoft.com/office/drawing/2014/main" id="{966A003A-DA91-4076-BBCE-A4A9ACAE301F}"/>
              </a:ext>
            </a:extLst>
          </p:cNvPr>
          <p:cNvPicPr>
            <a:picLocks noChangeAspect="1"/>
          </p:cNvPicPr>
          <p:nvPr/>
        </p:nvPicPr>
        <p:blipFill>
          <a:blip r:embed="rId5"/>
          <a:stretch>
            <a:fillRect/>
          </a:stretch>
        </p:blipFill>
        <p:spPr>
          <a:xfrm>
            <a:off x="8881783" y="2057399"/>
            <a:ext cx="905436" cy="883025"/>
          </a:xfrm>
          <a:prstGeom prst="rect">
            <a:avLst/>
          </a:prstGeom>
        </p:spPr>
      </p:pic>
      <p:pic>
        <p:nvPicPr>
          <p:cNvPr id="103" name="Immagine 37" descr="Immagine che contiene testo&#10;&#10;Descrizione generata automaticamente">
            <a:extLst>
              <a:ext uri="{FF2B5EF4-FFF2-40B4-BE49-F238E27FC236}">
                <a16:creationId xmlns:a16="http://schemas.microsoft.com/office/drawing/2014/main" id="{39C786CB-10D3-423D-BEC5-945C0382A311}"/>
              </a:ext>
            </a:extLst>
          </p:cNvPr>
          <p:cNvPicPr>
            <a:picLocks noChangeAspect="1"/>
          </p:cNvPicPr>
          <p:nvPr/>
        </p:nvPicPr>
        <p:blipFill rotWithShape="1">
          <a:blip r:embed="rId8"/>
          <a:srcRect l="-1870" t="-990" r="935" b="12871"/>
          <a:stretch/>
        </p:blipFill>
        <p:spPr>
          <a:xfrm>
            <a:off x="9094691" y="2068605"/>
            <a:ext cx="804567" cy="670380"/>
          </a:xfrm>
          <a:prstGeom prst="rect">
            <a:avLst/>
          </a:prstGeom>
        </p:spPr>
      </p:pic>
      <p:pic>
        <p:nvPicPr>
          <p:cNvPr id="104" name="Immagine 38">
            <a:extLst>
              <a:ext uri="{FF2B5EF4-FFF2-40B4-BE49-F238E27FC236}">
                <a16:creationId xmlns:a16="http://schemas.microsoft.com/office/drawing/2014/main" id="{258AF36E-DE01-4EE3-96C9-FBE8111DA227}"/>
              </a:ext>
            </a:extLst>
          </p:cNvPr>
          <p:cNvPicPr>
            <a:picLocks noChangeAspect="1"/>
          </p:cNvPicPr>
          <p:nvPr/>
        </p:nvPicPr>
        <p:blipFill rotWithShape="1">
          <a:blip r:embed="rId9"/>
          <a:srcRect t="-410" r="1053" b="11111"/>
          <a:stretch/>
        </p:blipFill>
        <p:spPr>
          <a:xfrm>
            <a:off x="8769721" y="2131291"/>
            <a:ext cx="670139" cy="618871"/>
          </a:xfrm>
          <a:prstGeom prst="rect">
            <a:avLst/>
          </a:prstGeom>
        </p:spPr>
      </p:pic>
      <p:pic>
        <p:nvPicPr>
          <p:cNvPr id="106" name="Immagine 1294" descr="Immagine che contiene scuro&#10;&#10;Descrizione generata automaticamente">
            <a:extLst>
              <a:ext uri="{FF2B5EF4-FFF2-40B4-BE49-F238E27FC236}">
                <a16:creationId xmlns:a16="http://schemas.microsoft.com/office/drawing/2014/main" id="{E8BF41CD-8C1F-4E84-9FAD-DE7EDD78C01C}"/>
              </a:ext>
            </a:extLst>
          </p:cNvPr>
          <p:cNvPicPr>
            <a:picLocks noChangeAspect="1"/>
          </p:cNvPicPr>
          <p:nvPr/>
        </p:nvPicPr>
        <p:blipFill>
          <a:blip r:embed="rId4"/>
          <a:stretch>
            <a:fillRect/>
          </a:stretch>
        </p:blipFill>
        <p:spPr>
          <a:xfrm>
            <a:off x="9654987" y="1597958"/>
            <a:ext cx="804584" cy="793376"/>
          </a:xfrm>
          <a:prstGeom prst="rect">
            <a:avLst/>
          </a:prstGeom>
        </p:spPr>
      </p:pic>
      <p:pic>
        <p:nvPicPr>
          <p:cNvPr id="136" name="Immagine 1296" descr="Immagine che contiene testo, clipart&#10;&#10;Descrizione generata automaticamente">
            <a:extLst>
              <a:ext uri="{FF2B5EF4-FFF2-40B4-BE49-F238E27FC236}">
                <a16:creationId xmlns:a16="http://schemas.microsoft.com/office/drawing/2014/main" id="{63E16657-21A2-4BEF-A7CF-789D039CBE3C}"/>
              </a:ext>
            </a:extLst>
          </p:cNvPr>
          <p:cNvPicPr>
            <a:picLocks noChangeAspect="1"/>
          </p:cNvPicPr>
          <p:nvPr/>
        </p:nvPicPr>
        <p:blipFill>
          <a:blip r:embed="rId6"/>
          <a:stretch>
            <a:fillRect/>
          </a:stretch>
        </p:blipFill>
        <p:spPr>
          <a:xfrm>
            <a:off x="10103224" y="2046192"/>
            <a:ext cx="916642" cy="894231"/>
          </a:xfrm>
          <a:prstGeom prst="rect">
            <a:avLst/>
          </a:prstGeom>
        </p:spPr>
      </p:pic>
      <p:pic>
        <p:nvPicPr>
          <p:cNvPr id="137" name="Immagine 1297" descr="Immagine che contiene finestra&#10;&#10;Descrizione generata automaticamente">
            <a:extLst>
              <a:ext uri="{FF2B5EF4-FFF2-40B4-BE49-F238E27FC236}">
                <a16:creationId xmlns:a16="http://schemas.microsoft.com/office/drawing/2014/main" id="{354E1E79-1F87-4B15-98DF-4E258301D46E}"/>
              </a:ext>
            </a:extLst>
          </p:cNvPr>
          <p:cNvPicPr>
            <a:picLocks noChangeAspect="1"/>
          </p:cNvPicPr>
          <p:nvPr/>
        </p:nvPicPr>
        <p:blipFill>
          <a:blip r:embed="rId7"/>
          <a:stretch>
            <a:fillRect/>
          </a:stretch>
        </p:blipFill>
        <p:spPr>
          <a:xfrm>
            <a:off x="9699810" y="2046192"/>
            <a:ext cx="860615" cy="894233"/>
          </a:xfrm>
          <a:prstGeom prst="rect">
            <a:avLst/>
          </a:prstGeom>
        </p:spPr>
      </p:pic>
      <p:graphicFrame>
        <p:nvGraphicFramePr>
          <p:cNvPr id="16" name="Diagramma 15">
            <a:extLst>
              <a:ext uri="{FF2B5EF4-FFF2-40B4-BE49-F238E27FC236}">
                <a16:creationId xmlns:a16="http://schemas.microsoft.com/office/drawing/2014/main" id="{F95EC3D8-9C09-4A43-B814-300D3FC21FD7}"/>
              </a:ext>
            </a:extLst>
          </p:cNvPr>
          <p:cNvGraphicFramePr/>
          <p:nvPr>
            <p:extLst>
              <p:ext uri="{D42A27DB-BD31-4B8C-83A1-F6EECF244321}">
                <p14:modId xmlns:p14="http://schemas.microsoft.com/office/powerpoint/2010/main" val="1406410003"/>
              </p:ext>
            </p:extLst>
          </p:nvPr>
        </p:nvGraphicFramePr>
        <p:xfrm>
          <a:off x="663101" y="2781986"/>
          <a:ext cx="11268826" cy="278218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5" name="Connettore 2 4">
            <a:extLst>
              <a:ext uri="{FF2B5EF4-FFF2-40B4-BE49-F238E27FC236}">
                <a16:creationId xmlns:a16="http://schemas.microsoft.com/office/drawing/2014/main" id="{D3F558D6-DC13-7245-B55B-88C54EA44231}"/>
              </a:ext>
            </a:extLst>
          </p:cNvPr>
          <p:cNvCxnSpPr>
            <a:cxnSpLocks/>
          </p:cNvCxnSpPr>
          <p:nvPr/>
        </p:nvCxnSpPr>
        <p:spPr>
          <a:xfrm>
            <a:off x="3471620" y="5618380"/>
            <a:ext cx="2692521" cy="543276"/>
          </a:xfrm>
          <a:prstGeom prst="straightConnector1">
            <a:avLst/>
          </a:prstGeom>
          <a:ln>
            <a:solidFill>
              <a:srgbClr val="1489B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71292CA5-AF69-6245-ACF4-BA90BC816CCE}"/>
              </a:ext>
            </a:extLst>
          </p:cNvPr>
          <p:cNvCxnSpPr>
            <a:cxnSpLocks/>
          </p:cNvCxnSpPr>
          <p:nvPr/>
        </p:nvCxnSpPr>
        <p:spPr>
          <a:xfrm>
            <a:off x="6683058" y="5618380"/>
            <a:ext cx="0" cy="324000"/>
          </a:xfrm>
          <a:prstGeom prst="straightConnector1">
            <a:avLst/>
          </a:prstGeom>
          <a:ln>
            <a:solidFill>
              <a:srgbClr val="1489B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38ADABFC-6D5C-3C4B-920A-B2A890C156B6}"/>
              </a:ext>
            </a:extLst>
          </p:cNvPr>
          <p:cNvCxnSpPr>
            <a:cxnSpLocks/>
          </p:cNvCxnSpPr>
          <p:nvPr/>
        </p:nvCxnSpPr>
        <p:spPr>
          <a:xfrm>
            <a:off x="6090000" y="5678152"/>
            <a:ext cx="252930" cy="298570"/>
          </a:xfrm>
          <a:prstGeom prst="straightConnector1">
            <a:avLst/>
          </a:prstGeom>
          <a:ln>
            <a:solidFill>
              <a:srgbClr val="1489B6"/>
            </a:solidFill>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7C39E7B2-EB0C-9D4D-B340-73CC0C70553E}"/>
              </a:ext>
            </a:extLst>
          </p:cNvPr>
          <p:cNvSpPr txBox="1"/>
          <p:nvPr/>
        </p:nvSpPr>
        <p:spPr>
          <a:xfrm>
            <a:off x="6342930" y="5976990"/>
            <a:ext cx="3923811" cy="369332"/>
          </a:xfrm>
          <a:prstGeom prst="rect">
            <a:avLst/>
          </a:prstGeom>
          <a:noFill/>
        </p:spPr>
        <p:txBody>
          <a:bodyPr wrap="square" rtlCol="0">
            <a:spAutoFit/>
          </a:bodyPr>
          <a:lstStyle/>
          <a:p>
            <a:r>
              <a:rPr lang="it-IT"/>
              <a:t>Total </a:t>
            </a:r>
            <a:r>
              <a:rPr lang="it-IT" err="1"/>
              <a:t>objective</a:t>
            </a:r>
            <a:r>
              <a:rPr lang="it-IT"/>
              <a:t> </a:t>
            </a:r>
            <a:r>
              <a:rPr lang="it-IT" err="1"/>
              <a:t>function</a:t>
            </a:r>
            <a:r>
              <a:rPr lang="it-IT"/>
              <a:t> </a:t>
            </a:r>
            <a:r>
              <a:rPr lang="it-IT" err="1"/>
              <a:t>value</a:t>
            </a:r>
            <a:r>
              <a:rPr lang="it-IT"/>
              <a:t>: 5923,31  </a:t>
            </a:r>
          </a:p>
        </p:txBody>
      </p:sp>
    </p:spTree>
    <p:extLst>
      <p:ext uri="{BB962C8B-B14F-4D97-AF65-F5344CB8AC3E}">
        <p14:creationId xmlns:p14="http://schemas.microsoft.com/office/powerpoint/2010/main" val="238732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295"/>
                                        </p:tgtEl>
                                        <p:attrNameLst>
                                          <p:attrName>style.visibility</p:attrName>
                                        </p:attrNameLst>
                                      </p:cBhvr>
                                      <p:to>
                                        <p:strVal val="visible"/>
                                      </p:to>
                                    </p:set>
                                    <p:anim calcmode="lin" valueType="num">
                                      <p:cBhvr>
                                        <p:cTn id="7" dur="500" fill="hold"/>
                                        <p:tgtEl>
                                          <p:spTgt spid="1295"/>
                                        </p:tgtEl>
                                        <p:attrNameLst>
                                          <p:attrName>ppt_w</p:attrName>
                                        </p:attrNameLst>
                                      </p:cBhvr>
                                      <p:tavLst>
                                        <p:tav tm="0">
                                          <p:val>
                                            <p:fltVal val="0"/>
                                          </p:val>
                                        </p:tav>
                                        <p:tav tm="100000">
                                          <p:val>
                                            <p:strVal val="#ppt_w"/>
                                          </p:val>
                                        </p:tav>
                                      </p:tavLst>
                                    </p:anim>
                                    <p:anim calcmode="lin" valueType="num">
                                      <p:cBhvr>
                                        <p:cTn id="8" dur="500" fill="hold"/>
                                        <p:tgtEl>
                                          <p:spTgt spid="1295"/>
                                        </p:tgtEl>
                                        <p:attrNameLst>
                                          <p:attrName>ppt_h</p:attrName>
                                        </p:attrNameLst>
                                      </p:cBhvr>
                                      <p:tavLst>
                                        <p:tav tm="0">
                                          <p:val>
                                            <p:fltVal val="0"/>
                                          </p:val>
                                        </p:tav>
                                        <p:tav tm="100000">
                                          <p:val>
                                            <p:strVal val="#ppt_h"/>
                                          </p:val>
                                        </p:tav>
                                      </p:tavLst>
                                    </p:anim>
                                    <p:anim calcmode="lin" valueType="num">
                                      <p:cBhvr>
                                        <p:cTn id="9" dur="500" fill="hold"/>
                                        <p:tgtEl>
                                          <p:spTgt spid="1295"/>
                                        </p:tgtEl>
                                        <p:attrNameLst>
                                          <p:attrName>style.rotation</p:attrName>
                                        </p:attrNameLst>
                                      </p:cBhvr>
                                      <p:tavLst>
                                        <p:tav tm="0">
                                          <p:val>
                                            <p:fltVal val="360"/>
                                          </p:val>
                                        </p:tav>
                                        <p:tav tm="100000">
                                          <p:val>
                                            <p:fltVal val="0"/>
                                          </p:val>
                                        </p:tav>
                                      </p:tavLst>
                                    </p:anim>
                                    <p:animEffect transition="in" filter="fade">
                                      <p:cBhvr>
                                        <p:cTn id="10" dur="500"/>
                                        <p:tgtEl>
                                          <p:spTgt spid="1295"/>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 calcmode="lin" valueType="num">
                                      <p:cBhvr>
                                        <p:cTn id="15" dur="500" fill="hold"/>
                                        <p:tgtEl>
                                          <p:spTgt spid="38"/>
                                        </p:tgtEl>
                                        <p:attrNameLst>
                                          <p:attrName>style.rotation</p:attrName>
                                        </p:attrNameLst>
                                      </p:cBhvr>
                                      <p:tavLst>
                                        <p:tav tm="0">
                                          <p:val>
                                            <p:fltVal val="360"/>
                                          </p:val>
                                        </p:tav>
                                        <p:tav tm="100000">
                                          <p:val>
                                            <p:fltVal val="0"/>
                                          </p:val>
                                        </p:tav>
                                      </p:tavLst>
                                    </p:anim>
                                    <p:animEffect transition="in" filter="fade">
                                      <p:cBhvr>
                                        <p:cTn id="16" dur="500"/>
                                        <p:tgtEl>
                                          <p:spTgt spid="38"/>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 calcmode="lin" valueType="num">
                                      <p:cBhvr>
                                        <p:cTn id="21" dur="500" fill="hold"/>
                                        <p:tgtEl>
                                          <p:spTgt spid="37"/>
                                        </p:tgtEl>
                                        <p:attrNameLst>
                                          <p:attrName>style.rotation</p:attrName>
                                        </p:attrNameLst>
                                      </p:cBhvr>
                                      <p:tavLst>
                                        <p:tav tm="0">
                                          <p:val>
                                            <p:fltVal val="360"/>
                                          </p:val>
                                        </p:tav>
                                        <p:tav tm="100000">
                                          <p:val>
                                            <p:fltVal val="0"/>
                                          </p:val>
                                        </p:tav>
                                      </p:tavLst>
                                    </p:anim>
                                    <p:animEffect transition="in" filter="fade">
                                      <p:cBhvr>
                                        <p:cTn id="22" dur="500"/>
                                        <p:tgtEl>
                                          <p:spTgt spid="37"/>
                                        </p:tgtEl>
                                      </p:cBhvr>
                                    </p:animEffect>
                                  </p:childTnLst>
                                </p:cTn>
                              </p:par>
                            </p:childTnLst>
                          </p:cTn>
                        </p:par>
                        <p:par>
                          <p:cTn id="23" fill="hold">
                            <p:stCondLst>
                              <p:cond delay="500"/>
                            </p:stCondLst>
                            <p:childTnLst>
                              <p:par>
                                <p:cTn id="24" presetID="49" presetClass="entr" presetSubtype="0" decel="100000" fill="hold" nodeType="afterEffect">
                                  <p:stCondLst>
                                    <p:cond delay="0"/>
                                  </p:stCondLst>
                                  <p:childTnLst>
                                    <p:set>
                                      <p:cBhvr>
                                        <p:cTn id="25" dur="1" fill="hold">
                                          <p:stCondLst>
                                            <p:cond delay="0"/>
                                          </p:stCondLst>
                                        </p:cTn>
                                        <p:tgtEl>
                                          <p:spTgt spid="336"/>
                                        </p:tgtEl>
                                        <p:attrNameLst>
                                          <p:attrName>style.visibility</p:attrName>
                                        </p:attrNameLst>
                                      </p:cBhvr>
                                      <p:to>
                                        <p:strVal val="visible"/>
                                      </p:to>
                                    </p:set>
                                    <p:anim calcmode="lin" valueType="num">
                                      <p:cBhvr>
                                        <p:cTn id="26" dur="500" fill="hold"/>
                                        <p:tgtEl>
                                          <p:spTgt spid="336"/>
                                        </p:tgtEl>
                                        <p:attrNameLst>
                                          <p:attrName>ppt_w</p:attrName>
                                        </p:attrNameLst>
                                      </p:cBhvr>
                                      <p:tavLst>
                                        <p:tav tm="0">
                                          <p:val>
                                            <p:fltVal val="0"/>
                                          </p:val>
                                        </p:tav>
                                        <p:tav tm="100000">
                                          <p:val>
                                            <p:strVal val="#ppt_w"/>
                                          </p:val>
                                        </p:tav>
                                      </p:tavLst>
                                    </p:anim>
                                    <p:anim calcmode="lin" valueType="num">
                                      <p:cBhvr>
                                        <p:cTn id="27" dur="500" fill="hold"/>
                                        <p:tgtEl>
                                          <p:spTgt spid="336"/>
                                        </p:tgtEl>
                                        <p:attrNameLst>
                                          <p:attrName>ppt_h</p:attrName>
                                        </p:attrNameLst>
                                      </p:cBhvr>
                                      <p:tavLst>
                                        <p:tav tm="0">
                                          <p:val>
                                            <p:fltVal val="0"/>
                                          </p:val>
                                        </p:tav>
                                        <p:tav tm="100000">
                                          <p:val>
                                            <p:strVal val="#ppt_h"/>
                                          </p:val>
                                        </p:tav>
                                      </p:tavLst>
                                    </p:anim>
                                    <p:anim calcmode="lin" valueType="num">
                                      <p:cBhvr>
                                        <p:cTn id="28" dur="500" fill="hold"/>
                                        <p:tgtEl>
                                          <p:spTgt spid="336"/>
                                        </p:tgtEl>
                                        <p:attrNameLst>
                                          <p:attrName>style.rotation</p:attrName>
                                        </p:attrNameLst>
                                      </p:cBhvr>
                                      <p:tavLst>
                                        <p:tav tm="0">
                                          <p:val>
                                            <p:fltVal val="360"/>
                                          </p:val>
                                        </p:tav>
                                        <p:tav tm="100000">
                                          <p:val>
                                            <p:fltVal val="0"/>
                                          </p:val>
                                        </p:tav>
                                      </p:tavLst>
                                    </p:anim>
                                    <p:animEffect transition="in" filter="fade">
                                      <p:cBhvr>
                                        <p:cTn id="29" dur="500"/>
                                        <p:tgtEl>
                                          <p:spTgt spid="336"/>
                                        </p:tgtEl>
                                      </p:cBhvr>
                                    </p:animEffect>
                                  </p:childTnLst>
                                </p:cTn>
                              </p:par>
                              <p:par>
                                <p:cTn id="30" presetID="49" presetClass="entr" presetSubtype="0" decel="100000" fill="hold" nodeType="withEffect">
                                  <p:stCondLst>
                                    <p:cond delay="0"/>
                                  </p:stCondLst>
                                  <p:childTnLst>
                                    <p:set>
                                      <p:cBhvr>
                                        <p:cTn id="31" dur="1" fill="hold">
                                          <p:stCondLst>
                                            <p:cond delay="0"/>
                                          </p:stCondLst>
                                        </p:cTn>
                                        <p:tgtEl>
                                          <p:spTgt spid="1294"/>
                                        </p:tgtEl>
                                        <p:attrNameLst>
                                          <p:attrName>style.visibility</p:attrName>
                                        </p:attrNameLst>
                                      </p:cBhvr>
                                      <p:to>
                                        <p:strVal val="visible"/>
                                      </p:to>
                                    </p:set>
                                    <p:anim calcmode="lin" valueType="num">
                                      <p:cBhvr>
                                        <p:cTn id="32" dur="500" fill="hold"/>
                                        <p:tgtEl>
                                          <p:spTgt spid="1294"/>
                                        </p:tgtEl>
                                        <p:attrNameLst>
                                          <p:attrName>ppt_w</p:attrName>
                                        </p:attrNameLst>
                                      </p:cBhvr>
                                      <p:tavLst>
                                        <p:tav tm="0">
                                          <p:val>
                                            <p:fltVal val="0"/>
                                          </p:val>
                                        </p:tav>
                                        <p:tav tm="100000">
                                          <p:val>
                                            <p:strVal val="#ppt_w"/>
                                          </p:val>
                                        </p:tav>
                                      </p:tavLst>
                                    </p:anim>
                                    <p:anim calcmode="lin" valueType="num">
                                      <p:cBhvr>
                                        <p:cTn id="33" dur="500" fill="hold"/>
                                        <p:tgtEl>
                                          <p:spTgt spid="1294"/>
                                        </p:tgtEl>
                                        <p:attrNameLst>
                                          <p:attrName>ppt_h</p:attrName>
                                        </p:attrNameLst>
                                      </p:cBhvr>
                                      <p:tavLst>
                                        <p:tav tm="0">
                                          <p:val>
                                            <p:fltVal val="0"/>
                                          </p:val>
                                        </p:tav>
                                        <p:tav tm="100000">
                                          <p:val>
                                            <p:strVal val="#ppt_h"/>
                                          </p:val>
                                        </p:tav>
                                      </p:tavLst>
                                    </p:anim>
                                    <p:anim calcmode="lin" valueType="num">
                                      <p:cBhvr>
                                        <p:cTn id="34" dur="500" fill="hold"/>
                                        <p:tgtEl>
                                          <p:spTgt spid="1294"/>
                                        </p:tgtEl>
                                        <p:attrNameLst>
                                          <p:attrName>style.rotation</p:attrName>
                                        </p:attrNameLst>
                                      </p:cBhvr>
                                      <p:tavLst>
                                        <p:tav tm="0">
                                          <p:val>
                                            <p:fltVal val="360"/>
                                          </p:val>
                                        </p:tav>
                                        <p:tav tm="100000">
                                          <p:val>
                                            <p:fltVal val="0"/>
                                          </p:val>
                                        </p:tav>
                                      </p:tavLst>
                                    </p:anim>
                                    <p:animEffect transition="in" filter="fade">
                                      <p:cBhvr>
                                        <p:cTn id="35" dur="500"/>
                                        <p:tgtEl>
                                          <p:spTgt spid="1294"/>
                                        </p:tgtEl>
                                      </p:cBhvr>
                                    </p:animEffect>
                                  </p:childTnLst>
                                </p:cTn>
                              </p:par>
                            </p:childTnLst>
                          </p:cTn>
                        </p:par>
                        <p:par>
                          <p:cTn id="36" fill="hold">
                            <p:stCondLst>
                              <p:cond delay="1000"/>
                            </p:stCondLst>
                            <p:childTnLst>
                              <p:par>
                                <p:cTn id="37" presetID="49" presetClass="entr" presetSubtype="0" decel="100000" fill="hold" nodeType="afterEffect">
                                  <p:stCondLst>
                                    <p:cond delay="0"/>
                                  </p:stCondLst>
                                  <p:childTnLst>
                                    <p:set>
                                      <p:cBhvr>
                                        <p:cTn id="38" dur="1" fill="hold">
                                          <p:stCondLst>
                                            <p:cond delay="0"/>
                                          </p:stCondLst>
                                        </p:cTn>
                                        <p:tgtEl>
                                          <p:spTgt spid="1297"/>
                                        </p:tgtEl>
                                        <p:attrNameLst>
                                          <p:attrName>style.visibility</p:attrName>
                                        </p:attrNameLst>
                                      </p:cBhvr>
                                      <p:to>
                                        <p:strVal val="visible"/>
                                      </p:to>
                                    </p:set>
                                    <p:anim calcmode="lin" valueType="num">
                                      <p:cBhvr>
                                        <p:cTn id="39" dur="500" fill="hold"/>
                                        <p:tgtEl>
                                          <p:spTgt spid="1297"/>
                                        </p:tgtEl>
                                        <p:attrNameLst>
                                          <p:attrName>ppt_w</p:attrName>
                                        </p:attrNameLst>
                                      </p:cBhvr>
                                      <p:tavLst>
                                        <p:tav tm="0">
                                          <p:val>
                                            <p:fltVal val="0"/>
                                          </p:val>
                                        </p:tav>
                                        <p:tav tm="100000">
                                          <p:val>
                                            <p:strVal val="#ppt_w"/>
                                          </p:val>
                                        </p:tav>
                                      </p:tavLst>
                                    </p:anim>
                                    <p:anim calcmode="lin" valueType="num">
                                      <p:cBhvr>
                                        <p:cTn id="40" dur="500" fill="hold"/>
                                        <p:tgtEl>
                                          <p:spTgt spid="1297"/>
                                        </p:tgtEl>
                                        <p:attrNameLst>
                                          <p:attrName>ppt_h</p:attrName>
                                        </p:attrNameLst>
                                      </p:cBhvr>
                                      <p:tavLst>
                                        <p:tav tm="0">
                                          <p:val>
                                            <p:fltVal val="0"/>
                                          </p:val>
                                        </p:tav>
                                        <p:tav tm="100000">
                                          <p:val>
                                            <p:strVal val="#ppt_h"/>
                                          </p:val>
                                        </p:tav>
                                      </p:tavLst>
                                    </p:anim>
                                    <p:anim calcmode="lin" valueType="num">
                                      <p:cBhvr>
                                        <p:cTn id="41" dur="500" fill="hold"/>
                                        <p:tgtEl>
                                          <p:spTgt spid="1297"/>
                                        </p:tgtEl>
                                        <p:attrNameLst>
                                          <p:attrName>style.rotation</p:attrName>
                                        </p:attrNameLst>
                                      </p:cBhvr>
                                      <p:tavLst>
                                        <p:tav tm="0">
                                          <p:val>
                                            <p:fltVal val="360"/>
                                          </p:val>
                                        </p:tav>
                                        <p:tav tm="100000">
                                          <p:val>
                                            <p:fltVal val="0"/>
                                          </p:val>
                                        </p:tav>
                                      </p:tavLst>
                                    </p:anim>
                                    <p:animEffect transition="in" filter="fade">
                                      <p:cBhvr>
                                        <p:cTn id="42" dur="500"/>
                                        <p:tgtEl>
                                          <p:spTgt spid="1297"/>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1296"/>
                                        </p:tgtEl>
                                        <p:attrNameLst>
                                          <p:attrName>style.visibility</p:attrName>
                                        </p:attrNameLst>
                                      </p:cBhvr>
                                      <p:to>
                                        <p:strVal val="visible"/>
                                      </p:to>
                                    </p:set>
                                    <p:anim calcmode="lin" valueType="num">
                                      <p:cBhvr>
                                        <p:cTn id="45" dur="500" fill="hold"/>
                                        <p:tgtEl>
                                          <p:spTgt spid="1296"/>
                                        </p:tgtEl>
                                        <p:attrNameLst>
                                          <p:attrName>ppt_w</p:attrName>
                                        </p:attrNameLst>
                                      </p:cBhvr>
                                      <p:tavLst>
                                        <p:tav tm="0">
                                          <p:val>
                                            <p:fltVal val="0"/>
                                          </p:val>
                                        </p:tav>
                                        <p:tav tm="100000">
                                          <p:val>
                                            <p:strVal val="#ppt_w"/>
                                          </p:val>
                                        </p:tav>
                                      </p:tavLst>
                                    </p:anim>
                                    <p:anim calcmode="lin" valueType="num">
                                      <p:cBhvr>
                                        <p:cTn id="46" dur="500" fill="hold"/>
                                        <p:tgtEl>
                                          <p:spTgt spid="1296"/>
                                        </p:tgtEl>
                                        <p:attrNameLst>
                                          <p:attrName>ppt_h</p:attrName>
                                        </p:attrNameLst>
                                      </p:cBhvr>
                                      <p:tavLst>
                                        <p:tav tm="0">
                                          <p:val>
                                            <p:fltVal val="0"/>
                                          </p:val>
                                        </p:tav>
                                        <p:tav tm="100000">
                                          <p:val>
                                            <p:strVal val="#ppt_h"/>
                                          </p:val>
                                        </p:tav>
                                      </p:tavLst>
                                    </p:anim>
                                    <p:anim calcmode="lin" valueType="num">
                                      <p:cBhvr>
                                        <p:cTn id="47" dur="500" fill="hold"/>
                                        <p:tgtEl>
                                          <p:spTgt spid="1296"/>
                                        </p:tgtEl>
                                        <p:attrNameLst>
                                          <p:attrName>style.rotation</p:attrName>
                                        </p:attrNameLst>
                                      </p:cBhvr>
                                      <p:tavLst>
                                        <p:tav tm="0">
                                          <p:val>
                                            <p:fltVal val="360"/>
                                          </p:val>
                                        </p:tav>
                                        <p:tav tm="100000">
                                          <p:val>
                                            <p:fltVal val="0"/>
                                          </p:val>
                                        </p:tav>
                                      </p:tavLst>
                                    </p:anim>
                                    <p:animEffect transition="in" filter="fade">
                                      <p:cBhvr>
                                        <p:cTn id="48" dur="500"/>
                                        <p:tgtEl>
                                          <p:spTgt spid="1296"/>
                                        </p:tgtEl>
                                      </p:cBhvr>
                                    </p:animEffect>
                                  </p:childTnLst>
                                </p:cTn>
                              </p:par>
                            </p:childTnLst>
                          </p:cTn>
                        </p:par>
                        <p:par>
                          <p:cTn id="49" fill="hold">
                            <p:stCondLst>
                              <p:cond delay="1500"/>
                            </p:stCondLst>
                            <p:childTnLst>
                              <p:par>
                                <p:cTn id="50" presetID="49" presetClass="entr" presetSubtype="0" decel="100000" fill="hold" nodeType="afterEffect">
                                  <p:stCondLst>
                                    <p:cond delay="0"/>
                                  </p:stCondLst>
                                  <p:childTnLst>
                                    <p:set>
                                      <p:cBhvr>
                                        <p:cTn id="51" dur="1" fill="hold">
                                          <p:stCondLst>
                                            <p:cond delay="0"/>
                                          </p:stCondLst>
                                        </p:cTn>
                                        <p:tgtEl>
                                          <p:spTgt spid="105"/>
                                        </p:tgtEl>
                                        <p:attrNameLst>
                                          <p:attrName>style.visibility</p:attrName>
                                        </p:attrNameLst>
                                      </p:cBhvr>
                                      <p:to>
                                        <p:strVal val="visible"/>
                                      </p:to>
                                    </p:set>
                                    <p:anim calcmode="lin" valueType="num">
                                      <p:cBhvr>
                                        <p:cTn id="52" dur="500" fill="hold"/>
                                        <p:tgtEl>
                                          <p:spTgt spid="105"/>
                                        </p:tgtEl>
                                        <p:attrNameLst>
                                          <p:attrName>ppt_w</p:attrName>
                                        </p:attrNameLst>
                                      </p:cBhvr>
                                      <p:tavLst>
                                        <p:tav tm="0">
                                          <p:val>
                                            <p:fltVal val="0"/>
                                          </p:val>
                                        </p:tav>
                                        <p:tav tm="100000">
                                          <p:val>
                                            <p:strVal val="#ppt_w"/>
                                          </p:val>
                                        </p:tav>
                                      </p:tavLst>
                                    </p:anim>
                                    <p:anim calcmode="lin" valueType="num">
                                      <p:cBhvr>
                                        <p:cTn id="53" dur="500" fill="hold"/>
                                        <p:tgtEl>
                                          <p:spTgt spid="105"/>
                                        </p:tgtEl>
                                        <p:attrNameLst>
                                          <p:attrName>ppt_h</p:attrName>
                                        </p:attrNameLst>
                                      </p:cBhvr>
                                      <p:tavLst>
                                        <p:tav tm="0">
                                          <p:val>
                                            <p:fltVal val="0"/>
                                          </p:val>
                                        </p:tav>
                                        <p:tav tm="100000">
                                          <p:val>
                                            <p:strVal val="#ppt_h"/>
                                          </p:val>
                                        </p:tav>
                                      </p:tavLst>
                                    </p:anim>
                                    <p:anim calcmode="lin" valueType="num">
                                      <p:cBhvr>
                                        <p:cTn id="54" dur="500" fill="hold"/>
                                        <p:tgtEl>
                                          <p:spTgt spid="105"/>
                                        </p:tgtEl>
                                        <p:attrNameLst>
                                          <p:attrName>style.rotation</p:attrName>
                                        </p:attrNameLst>
                                      </p:cBhvr>
                                      <p:tavLst>
                                        <p:tav tm="0">
                                          <p:val>
                                            <p:fltVal val="360"/>
                                          </p:val>
                                        </p:tav>
                                        <p:tav tm="100000">
                                          <p:val>
                                            <p:fltVal val="0"/>
                                          </p:val>
                                        </p:tav>
                                      </p:tavLst>
                                    </p:anim>
                                    <p:animEffect transition="in" filter="fade">
                                      <p:cBhvr>
                                        <p:cTn id="55" dur="500"/>
                                        <p:tgtEl>
                                          <p:spTgt spid="105"/>
                                        </p:tgtEl>
                                      </p:cBhvr>
                                    </p:animEffect>
                                  </p:childTnLst>
                                </p:cTn>
                              </p:par>
                              <p:par>
                                <p:cTn id="56" presetID="49" presetClass="entr" presetSubtype="0" decel="100000" fill="hold" nodeType="withEffect">
                                  <p:stCondLst>
                                    <p:cond delay="0"/>
                                  </p:stCondLst>
                                  <p:childTnLst>
                                    <p:set>
                                      <p:cBhvr>
                                        <p:cTn id="57" dur="1" fill="hold">
                                          <p:stCondLst>
                                            <p:cond delay="0"/>
                                          </p:stCondLst>
                                        </p:cTn>
                                        <p:tgtEl>
                                          <p:spTgt spid="102"/>
                                        </p:tgtEl>
                                        <p:attrNameLst>
                                          <p:attrName>style.visibility</p:attrName>
                                        </p:attrNameLst>
                                      </p:cBhvr>
                                      <p:to>
                                        <p:strVal val="visible"/>
                                      </p:to>
                                    </p:set>
                                    <p:anim calcmode="lin" valueType="num">
                                      <p:cBhvr>
                                        <p:cTn id="58" dur="500" fill="hold"/>
                                        <p:tgtEl>
                                          <p:spTgt spid="102"/>
                                        </p:tgtEl>
                                        <p:attrNameLst>
                                          <p:attrName>ppt_w</p:attrName>
                                        </p:attrNameLst>
                                      </p:cBhvr>
                                      <p:tavLst>
                                        <p:tav tm="0">
                                          <p:val>
                                            <p:fltVal val="0"/>
                                          </p:val>
                                        </p:tav>
                                        <p:tav tm="100000">
                                          <p:val>
                                            <p:strVal val="#ppt_w"/>
                                          </p:val>
                                        </p:tav>
                                      </p:tavLst>
                                    </p:anim>
                                    <p:anim calcmode="lin" valueType="num">
                                      <p:cBhvr>
                                        <p:cTn id="59" dur="500" fill="hold"/>
                                        <p:tgtEl>
                                          <p:spTgt spid="102"/>
                                        </p:tgtEl>
                                        <p:attrNameLst>
                                          <p:attrName>ppt_h</p:attrName>
                                        </p:attrNameLst>
                                      </p:cBhvr>
                                      <p:tavLst>
                                        <p:tav tm="0">
                                          <p:val>
                                            <p:fltVal val="0"/>
                                          </p:val>
                                        </p:tav>
                                        <p:tav tm="100000">
                                          <p:val>
                                            <p:strVal val="#ppt_h"/>
                                          </p:val>
                                        </p:tav>
                                      </p:tavLst>
                                    </p:anim>
                                    <p:anim calcmode="lin" valueType="num">
                                      <p:cBhvr>
                                        <p:cTn id="60" dur="500" fill="hold"/>
                                        <p:tgtEl>
                                          <p:spTgt spid="102"/>
                                        </p:tgtEl>
                                        <p:attrNameLst>
                                          <p:attrName>style.rotation</p:attrName>
                                        </p:attrNameLst>
                                      </p:cBhvr>
                                      <p:tavLst>
                                        <p:tav tm="0">
                                          <p:val>
                                            <p:fltVal val="360"/>
                                          </p:val>
                                        </p:tav>
                                        <p:tav tm="100000">
                                          <p:val>
                                            <p:fltVal val="0"/>
                                          </p:val>
                                        </p:tav>
                                      </p:tavLst>
                                    </p:anim>
                                    <p:animEffect transition="in" filter="fade">
                                      <p:cBhvr>
                                        <p:cTn id="61" dur="500"/>
                                        <p:tgtEl>
                                          <p:spTgt spid="102"/>
                                        </p:tgtEl>
                                      </p:cBhvr>
                                    </p:animEffect>
                                  </p:childTnLst>
                                </p:cTn>
                              </p:par>
                              <p:par>
                                <p:cTn id="62" presetID="49" presetClass="entr" presetSubtype="0" decel="100000" fill="hold" nodeType="withEffect">
                                  <p:stCondLst>
                                    <p:cond delay="0"/>
                                  </p:stCondLst>
                                  <p:childTnLst>
                                    <p:set>
                                      <p:cBhvr>
                                        <p:cTn id="63" dur="1" fill="hold">
                                          <p:stCondLst>
                                            <p:cond delay="0"/>
                                          </p:stCondLst>
                                        </p:cTn>
                                        <p:tgtEl>
                                          <p:spTgt spid="103"/>
                                        </p:tgtEl>
                                        <p:attrNameLst>
                                          <p:attrName>style.visibility</p:attrName>
                                        </p:attrNameLst>
                                      </p:cBhvr>
                                      <p:to>
                                        <p:strVal val="visible"/>
                                      </p:to>
                                    </p:set>
                                    <p:anim calcmode="lin" valueType="num">
                                      <p:cBhvr>
                                        <p:cTn id="64" dur="500" fill="hold"/>
                                        <p:tgtEl>
                                          <p:spTgt spid="103"/>
                                        </p:tgtEl>
                                        <p:attrNameLst>
                                          <p:attrName>ppt_w</p:attrName>
                                        </p:attrNameLst>
                                      </p:cBhvr>
                                      <p:tavLst>
                                        <p:tav tm="0">
                                          <p:val>
                                            <p:fltVal val="0"/>
                                          </p:val>
                                        </p:tav>
                                        <p:tav tm="100000">
                                          <p:val>
                                            <p:strVal val="#ppt_w"/>
                                          </p:val>
                                        </p:tav>
                                      </p:tavLst>
                                    </p:anim>
                                    <p:anim calcmode="lin" valueType="num">
                                      <p:cBhvr>
                                        <p:cTn id="65" dur="500" fill="hold"/>
                                        <p:tgtEl>
                                          <p:spTgt spid="103"/>
                                        </p:tgtEl>
                                        <p:attrNameLst>
                                          <p:attrName>ppt_h</p:attrName>
                                        </p:attrNameLst>
                                      </p:cBhvr>
                                      <p:tavLst>
                                        <p:tav tm="0">
                                          <p:val>
                                            <p:fltVal val="0"/>
                                          </p:val>
                                        </p:tav>
                                        <p:tav tm="100000">
                                          <p:val>
                                            <p:strVal val="#ppt_h"/>
                                          </p:val>
                                        </p:tav>
                                      </p:tavLst>
                                    </p:anim>
                                    <p:anim calcmode="lin" valueType="num">
                                      <p:cBhvr>
                                        <p:cTn id="66" dur="500" fill="hold"/>
                                        <p:tgtEl>
                                          <p:spTgt spid="103"/>
                                        </p:tgtEl>
                                        <p:attrNameLst>
                                          <p:attrName>style.rotation</p:attrName>
                                        </p:attrNameLst>
                                      </p:cBhvr>
                                      <p:tavLst>
                                        <p:tav tm="0">
                                          <p:val>
                                            <p:fltVal val="360"/>
                                          </p:val>
                                        </p:tav>
                                        <p:tav tm="100000">
                                          <p:val>
                                            <p:fltVal val="0"/>
                                          </p:val>
                                        </p:tav>
                                      </p:tavLst>
                                    </p:anim>
                                    <p:animEffect transition="in" filter="fade">
                                      <p:cBhvr>
                                        <p:cTn id="67" dur="500"/>
                                        <p:tgtEl>
                                          <p:spTgt spid="103"/>
                                        </p:tgtEl>
                                      </p:cBhvr>
                                    </p:animEffect>
                                  </p:childTnLst>
                                </p:cTn>
                              </p:par>
                              <p:par>
                                <p:cTn id="68" presetID="49" presetClass="entr" presetSubtype="0" decel="100000" fill="hold" nodeType="withEffect">
                                  <p:stCondLst>
                                    <p:cond delay="0"/>
                                  </p:stCondLst>
                                  <p:childTnLst>
                                    <p:set>
                                      <p:cBhvr>
                                        <p:cTn id="69" dur="1" fill="hold">
                                          <p:stCondLst>
                                            <p:cond delay="0"/>
                                          </p:stCondLst>
                                        </p:cTn>
                                        <p:tgtEl>
                                          <p:spTgt spid="104"/>
                                        </p:tgtEl>
                                        <p:attrNameLst>
                                          <p:attrName>style.visibility</p:attrName>
                                        </p:attrNameLst>
                                      </p:cBhvr>
                                      <p:to>
                                        <p:strVal val="visible"/>
                                      </p:to>
                                    </p:set>
                                    <p:anim calcmode="lin" valueType="num">
                                      <p:cBhvr>
                                        <p:cTn id="70" dur="500" fill="hold"/>
                                        <p:tgtEl>
                                          <p:spTgt spid="104"/>
                                        </p:tgtEl>
                                        <p:attrNameLst>
                                          <p:attrName>ppt_w</p:attrName>
                                        </p:attrNameLst>
                                      </p:cBhvr>
                                      <p:tavLst>
                                        <p:tav tm="0">
                                          <p:val>
                                            <p:fltVal val="0"/>
                                          </p:val>
                                        </p:tav>
                                        <p:tav tm="100000">
                                          <p:val>
                                            <p:strVal val="#ppt_w"/>
                                          </p:val>
                                        </p:tav>
                                      </p:tavLst>
                                    </p:anim>
                                    <p:anim calcmode="lin" valueType="num">
                                      <p:cBhvr>
                                        <p:cTn id="71" dur="500" fill="hold"/>
                                        <p:tgtEl>
                                          <p:spTgt spid="104"/>
                                        </p:tgtEl>
                                        <p:attrNameLst>
                                          <p:attrName>ppt_h</p:attrName>
                                        </p:attrNameLst>
                                      </p:cBhvr>
                                      <p:tavLst>
                                        <p:tav tm="0">
                                          <p:val>
                                            <p:fltVal val="0"/>
                                          </p:val>
                                        </p:tav>
                                        <p:tav tm="100000">
                                          <p:val>
                                            <p:strVal val="#ppt_h"/>
                                          </p:val>
                                        </p:tav>
                                      </p:tavLst>
                                    </p:anim>
                                    <p:anim calcmode="lin" valueType="num">
                                      <p:cBhvr>
                                        <p:cTn id="72" dur="500" fill="hold"/>
                                        <p:tgtEl>
                                          <p:spTgt spid="104"/>
                                        </p:tgtEl>
                                        <p:attrNameLst>
                                          <p:attrName>style.rotation</p:attrName>
                                        </p:attrNameLst>
                                      </p:cBhvr>
                                      <p:tavLst>
                                        <p:tav tm="0">
                                          <p:val>
                                            <p:fltVal val="360"/>
                                          </p:val>
                                        </p:tav>
                                        <p:tav tm="100000">
                                          <p:val>
                                            <p:fltVal val="0"/>
                                          </p:val>
                                        </p:tav>
                                      </p:tavLst>
                                    </p:anim>
                                    <p:animEffect transition="in" filter="fade">
                                      <p:cBhvr>
                                        <p:cTn id="73" dur="500"/>
                                        <p:tgtEl>
                                          <p:spTgt spid="104"/>
                                        </p:tgtEl>
                                      </p:cBhvr>
                                    </p:animEffect>
                                  </p:childTnLst>
                                </p:cTn>
                              </p:par>
                              <p:par>
                                <p:cTn id="74" presetID="49" presetClass="entr" presetSubtype="0" decel="100000" fill="hold" nodeType="withEffect">
                                  <p:stCondLst>
                                    <p:cond delay="0"/>
                                  </p:stCondLst>
                                  <p:childTnLst>
                                    <p:set>
                                      <p:cBhvr>
                                        <p:cTn id="75" dur="1" fill="hold">
                                          <p:stCondLst>
                                            <p:cond delay="0"/>
                                          </p:stCondLst>
                                        </p:cTn>
                                        <p:tgtEl>
                                          <p:spTgt spid="106"/>
                                        </p:tgtEl>
                                        <p:attrNameLst>
                                          <p:attrName>style.visibility</p:attrName>
                                        </p:attrNameLst>
                                      </p:cBhvr>
                                      <p:to>
                                        <p:strVal val="visible"/>
                                      </p:to>
                                    </p:set>
                                    <p:anim calcmode="lin" valueType="num">
                                      <p:cBhvr>
                                        <p:cTn id="76" dur="500" fill="hold"/>
                                        <p:tgtEl>
                                          <p:spTgt spid="106"/>
                                        </p:tgtEl>
                                        <p:attrNameLst>
                                          <p:attrName>ppt_w</p:attrName>
                                        </p:attrNameLst>
                                      </p:cBhvr>
                                      <p:tavLst>
                                        <p:tav tm="0">
                                          <p:val>
                                            <p:fltVal val="0"/>
                                          </p:val>
                                        </p:tav>
                                        <p:tav tm="100000">
                                          <p:val>
                                            <p:strVal val="#ppt_w"/>
                                          </p:val>
                                        </p:tav>
                                      </p:tavLst>
                                    </p:anim>
                                    <p:anim calcmode="lin" valueType="num">
                                      <p:cBhvr>
                                        <p:cTn id="77" dur="500" fill="hold"/>
                                        <p:tgtEl>
                                          <p:spTgt spid="106"/>
                                        </p:tgtEl>
                                        <p:attrNameLst>
                                          <p:attrName>ppt_h</p:attrName>
                                        </p:attrNameLst>
                                      </p:cBhvr>
                                      <p:tavLst>
                                        <p:tav tm="0">
                                          <p:val>
                                            <p:fltVal val="0"/>
                                          </p:val>
                                        </p:tav>
                                        <p:tav tm="100000">
                                          <p:val>
                                            <p:strVal val="#ppt_h"/>
                                          </p:val>
                                        </p:tav>
                                      </p:tavLst>
                                    </p:anim>
                                    <p:anim calcmode="lin" valueType="num">
                                      <p:cBhvr>
                                        <p:cTn id="78" dur="500" fill="hold"/>
                                        <p:tgtEl>
                                          <p:spTgt spid="106"/>
                                        </p:tgtEl>
                                        <p:attrNameLst>
                                          <p:attrName>style.rotation</p:attrName>
                                        </p:attrNameLst>
                                      </p:cBhvr>
                                      <p:tavLst>
                                        <p:tav tm="0">
                                          <p:val>
                                            <p:fltVal val="360"/>
                                          </p:val>
                                        </p:tav>
                                        <p:tav tm="100000">
                                          <p:val>
                                            <p:fltVal val="0"/>
                                          </p:val>
                                        </p:tav>
                                      </p:tavLst>
                                    </p:anim>
                                    <p:animEffect transition="in" filter="fade">
                                      <p:cBhvr>
                                        <p:cTn id="79" dur="500"/>
                                        <p:tgtEl>
                                          <p:spTgt spid="106"/>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36"/>
                                        </p:tgtEl>
                                        <p:attrNameLst>
                                          <p:attrName>style.visibility</p:attrName>
                                        </p:attrNameLst>
                                      </p:cBhvr>
                                      <p:to>
                                        <p:strVal val="visible"/>
                                      </p:to>
                                    </p:set>
                                    <p:anim calcmode="lin" valueType="num">
                                      <p:cBhvr>
                                        <p:cTn id="82" dur="500" fill="hold"/>
                                        <p:tgtEl>
                                          <p:spTgt spid="136"/>
                                        </p:tgtEl>
                                        <p:attrNameLst>
                                          <p:attrName>ppt_w</p:attrName>
                                        </p:attrNameLst>
                                      </p:cBhvr>
                                      <p:tavLst>
                                        <p:tav tm="0">
                                          <p:val>
                                            <p:fltVal val="0"/>
                                          </p:val>
                                        </p:tav>
                                        <p:tav tm="100000">
                                          <p:val>
                                            <p:strVal val="#ppt_w"/>
                                          </p:val>
                                        </p:tav>
                                      </p:tavLst>
                                    </p:anim>
                                    <p:anim calcmode="lin" valueType="num">
                                      <p:cBhvr>
                                        <p:cTn id="83" dur="500" fill="hold"/>
                                        <p:tgtEl>
                                          <p:spTgt spid="136"/>
                                        </p:tgtEl>
                                        <p:attrNameLst>
                                          <p:attrName>ppt_h</p:attrName>
                                        </p:attrNameLst>
                                      </p:cBhvr>
                                      <p:tavLst>
                                        <p:tav tm="0">
                                          <p:val>
                                            <p:fltVal val="0"/>
                                          </p:val>
                                        </p:tav>
                                        <p:tav tm="100000">
                                          <p:val>
                                            <p:strVal val="#ppt_h"/>
                                          </p:val>
                                        </p:tav>
                                      </p:tavLst>
                                    </p:anim>
                                    <p:anim calcmode="lin" valueType="num">
                                      <p:cBhvr>
                                        <p:cTn id="84" dur="500" fill="hold"/>
                                        <p:tgtEl>
                                          <p:spTgt spid="136"/>
                                        </p:tgtEl>
                                        <p:attrNameLst>
                                          <p:attrName>style.rotation</p:attrName>
                                        </p:attrNameLst>
                                      </p:cBhvr>
                                      <p:tavLst>
                                        <p:tav tm="0">
                                          <p:val>
                                            <p:fltVal val="360"/>
                                          </p:val>
                                        </p:tav>
                                        <p:tav tm="100000">
                                          <p:val>
                                            <p:fltVal val="0"/>
                                          </p:val>
                                        </p:tav>
                                      </p:tavLst>
                                    </p:anim>
                                    <p:animEffect transition="in" filter="fade">
                                      <p:cBhvr>
                                        <p:cTn id="85" dur="500"/>
                                        <p:tgtEl>
                                          <p:spTgt spid="136"/>
                                        </p:tgtEl>
                                      </p:cBhvr>
                                    </p:animEffect>
                                  </p:childTnLst>
                                </p:cTn>
                              </p:par>
                              <p:par>
                                <p:cTn id="86" presetID="49" presetClass="entr" presetSubtype="0" decel="100000" fill="hold" nodeType="withEffect">
                                  <p:stCondLst>
                                    <p:cond delay="0"/>
                                  </p:stCondLst>
                                  <p:childTnLst>
                                    <p:set>
                                      <p:cBhvr>
                                        <p:cTn id="87" dur="1" fill="hold">
                                          <p:stCondLst>
                                            <p:cond delay="0"/>
                                          </p:stCondLst>
                                        </p:cTn>
                                        <p:tgtEl>
                                          <p:spTgt spid="137"/>
                                        </p:tgtEl>
                                        <p:attrNameLst>
                                          <p:attrName>style.visibility</p:attrName>
                                        </p:attrNameLst>
                                      </p:cBhvr>
                                      <p:to>
                                        <p:strVal val="visible"/>
                                      </p:to>
                                    </p:set>
                                    <p:anim calcmode="lin" valueType="num">
                                      <p:cBhvr>
                                        <p:cTn id="88" dur="500" fill="hold"/>
                                        <p:tgtEl>
                                          <p:spTgt spid="137"/>
                                        </p:tgtEl>
                                        <p:attrNameLst>
                                          <p:attrName>ppt_w</p:attrName>
                                        </p:attrNameLst>
                                      </p:cBhvr>
                                      <p:tavLst>
                                        <p:tav tm="0">
                                          <p:val>
                                            <p:fltVal val="0"/>
                                          </p:val>
                                        </p:tav>
                                        <p:tav tm="100000">
                                          <p:val>
                                            <p:strVal val="#ppt_w"/>
                                          </p:val>
                                        </p:tav>
                                      </p:tavLst>
                                    </p:anim>
                                    <p:anim calcmode="lin" valueType="num">
                                      <p:cBhvr>
                                        <p:cTn id="89" dur="500" fill="hold"/>
                                        <p:tgtEl>
                                          <p:spTgt spid="137"/>
                                        </p:tgtEl>
                                        <p:attrNameLst>
                                          <p:attrName>ppt_h</p:attrName>
                                        </p:attrNameLst>
                                      </p:cBhvr>
                                      <p:tavLst>
                                        <p:tav tm="0">
                                          <p:val>
                                            <p:fltVal val="0"/>
                                          </p:val>
                                        </p:tav>
                                        <p:tav tm="100000">
                                          <p:val>
                                            <p:strVal val="#ppt_h"/>
                                          </p:val>
                                        </p:tav>
                                      </p:tavLst>
                                    </p:anim>
                                    <p:anim calcmode="lin" valueType="num">
                                      <p:cBhvr>
                                        <p:cTn id="90" dur="500" fill="hold"/>
                                        <p:tgtEl>
                                          <p:spTgt spid="137"/>
                                        </p:tgtEl>
                                        <p:attrNameLst>
                                          <p:attrName>style.rotation</p:attrName>
                                        </p:attrNameLst>
                                      </p:cBhvr>
                                      <p:tavLst>
                                        <p:tav tm="0">
                                          <p:val>
                                            <p:fltVal val="360"/>
                                          </p:val>
                                        </p:tav>
                                        <p:tav tm="100000">
                                          <p:val>
                                            <p:fltVal val="0"/>
                                          </p:val>
                                        </p:tav>
                                      </p:tavLst>
                                    </p:anim>
                                    <p:animEffect transition="in" filter="fade">
                                      <p:cBhvr>
                                        <p:cTn id="9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{4F12B6EA-61E7-A44E-8324-C66ABEB39635}tf10001079</Template>
  <TotalTime>1538</TotalTime>
  <Words>7434</Words>
  <Application>Microsoft Macintosh PowerPoint</Application>
  <PresentationFormat>Widescreen</PresentationFormat>
  <Paragraphs>760</Paragraphs>
  <Slides>47</Slides>
  <Notes>44</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47</vt:i4>
      </vt:variant>
    </vt:vector>
  </HeadingPairs>
  <TitlesOfParts>
    <vt:vector size="55" baseType="lpstr">
      <vt:lpstr>Arial</vt:lpstr>
      <vt:lpstr>Calibri</vt:lpstr>
      <vt:lpstr>Cambria Math</vt:lpstr>
      <vt:lpstr>Courier New</vt:lpstr>
      <vt:lpstr>Tw Cen MT</vt:lpstr>
      <vt:lpstr>Tw Cen MT Condensed</vt:lpstr>
      <vt:lpstr>Wingdings 3</vt:lpstr>
      <vt:lpstr>Integrale</vt:lpstr>
      <vt:lpstr>Project Data intelligence application</vt:lpstr>
      <vt:lpstr>Introduction</vt:lpstr>
      <vt:lpstr>Introduction</vt:lpstr>
      <vt:lpstr>Context description</vt:lpstr>
      <vt:lpstr>CONTEXT Description</vt:lpstr>
      <vt:lpstr>Context description</vt:lpstr>
      <vt:lpstr>Problem Set Up</vt:lpstr>
      <vt:lpstr>Problem Set Up</vt:lpstr>
      <vt:lpstr>Problem Set Up</vt:lpstr>
      <vt:lpstr>Problem Set Up</vt:lpstr>
      <vt:lpstr>Problem Set Up</vt:lpstr>
      <vt:lpstr>Presentazione standard di PowerPoint</vt:lpstr>
      <vt:lpstr>PRICING - aggregated OPTIMIZATION</vt:lpstr>
      <vt:lpstr>PRICING - aggregated OPTIMIZATION</vt:lpstr>
      <vt:lpstr>PRICING - aggregated OPTIMIZATION </vt:lpstr>
      <vt:lpstr>PRICING - aggregated OPTIMIZATION</vt:lpstr>
      <vt:lpstr>PRICING</vt:lpstr>
      <vt:lpstr>Pricing - context generation</vt:lpstr>
      <vt:lpstr>Pricing - context generation</vt:lpstr>
      <vt:lpstr>context generation</vt:lpstr>
      <vt:lpstr>context generation</vt:lpstr>
      <vt:lpstr>context generation</vt:lpstr>
      <vt:lpstr>context generation</vt:lpstr>
      <vt:lpstr>context generation</vt:lpstr>
      <vt:lpstr>context generation</vt:lpstr>
      <vt:lpstr>context generation</vt:lpstr>
      <vt:lpstr>context generation</vt:lpstr>
      <vt:lpstr>context generation</vt:lpstr>
      <vt:lpstr>PRICING – context generation</vt:lpstr>
      <vt:lpstr>PRICING – context generation</vt:lpstr>
      <vt:lpstr>PRICING – context generation</vt:lpstr>
      <vt:lpstr>PRICING – context generation</vt:lpstr>
      <vt:lpstr>Presentazione standard di PowerPoint</vt:lpstr>
      <vt:lpstr>BIDDING – aggregated optimization</vt:lpstr>
      <vt:lpstr>BIDDING – aggregated optimization</vt:lpstr>
      <vt:lpstr>BIDDING – aggregated optimization</vt:lpstr>
      <vt:lpstr>BIDDING</vt:lpstr>
      <vt:lpstr>Presentazione standard di PowerPoint</vt:lpstr>
      <vt:lpstr>PRICING AND BIDDING - aggregated</vt:lpstr>
      <vt:lpstr>PRICING AND BIDDING - aggregated</vt:lpstr>
      <vt:lpstr>PRICING AND BIDDING - aggregated</vt:lpstr>
      <vt:lpstr>PRICING AND BIDDING - aggregated</vt:lpstr>
      <vt:lpstr>PRICING AND BIDDING - aggregated</vt:lpstr>
      <vt:lpstr>PRICING AND BIDDING - aggregated</vt:lpstr>
      <vt:lpstr>PRICING AND BIDDING - disaggregated</vt:lpstr>
      <vt:lpstr>Conclusions</vt:lpstr>
      <vt:lpstr>Presentazione standard di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intelligence application - project</dc:title>
  <dc:creator>Alessia Mapelli</dc:creator>
  <cp:lastModifiedBy>Sara Tonazzi</cp:lastModifiedBy>
  <cp:revision>62</cp:revision>
  <dcterms:created xsi:type="dcterms:W3CDTF">2021-12-17T14:33:28Z</dcterms:created>
  <dcterms:modified xsi:type="dcterms:W3CDTF">2021-12-20T10:02:43Z</dcterms:modified>
</cp:coreProperties>
</file>